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6" r:id="rId8"/>
    <p:sldId id="267" r:id="rId9"/>
    <p:sldId id="268" r:id="rId10"/>
    <p:sldId id="269" r:id="rId11"/>
    <p:sldId id="261" r:id="rId12"/>
    <p:sldId id="263" r:id="rId13"/>
    <p:sldId id="274" r:id="rId14"/>
    <p:sldId id="264" r:id="rId15"/>
    <p:sldId id="265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223887CB-9F3C-42F0-A08A-418178F244EA}">
          <p14:sldIdLst>
            <p14:sldId id="256"/>
            <p14:sldId id="257"/>
            <p14:sldId id="258"/>
            <p14:sldId id="259"/>
            <p14:sldId id="260"/>
            <p14:sldId id="266"/>
            <p14:sldId id="267"/>
            <p14:sldId id="268"/>
            <p14:sldId id="269"/>
            <p14:sldId id="261"/>
            <p14:sldId id="263"/>
            <p14:sldId id="274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0" autoAdjust="0"/>
  </p:normalViewPr>
  <p:slideViewPr>
    <p:cSldViewPr>
      <p:cViewPr>
        <p:scale>
          <a:sx n="50" d="100"/>
          <a:sy n="50" d="100"/>
        </p:scale>
        <p:origin x="-1872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A9793-68C6-4F4C-BF7F-B17500FA727E}" type="doc">
      <dgm:prSet loTypeId="urn:microsoft.com/office/officeart/2005/8/layout/orgChart1" qsTypeId="urn:microsoft.com/office/officeart/2005/8/quickstyle/simple1" csTypeId="urn:microsoft.com/office/officeart/2005/8/colors/accent1_2"/>
      <dgm:spPr/>
    </dgm:pt>
    <dgm:pt modelId="{5056B33D-5F85-49C2-BB4A-11C7E8C12B1B}" type="pres">
      <dgm:prSet presAssocID="{97FA9793-68C6-4F4C-BF7F-B17500FA727E}" presName="hierChild1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45E51F44-CA8B-4718-A085-38EDB386C951}" type="presOf" srcId="{97FA9793-68C6-4F4C-BF7F-B17500FA727E}" destId="{5056B33D-5F85-49C2-BB4A-11C7E8C12B1B}" srcOrd="0" destOrd="0"/>
  </dgm:cxnLst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11E6EB-04F3-484D-B43E-FAA5A6FB3B05}" type="doc">
      <dgm:prSet loTypeId="urn:microsoft.com/office/officeart/2005/8/layout/orgChart1" qsTypeId="urn:microsoft.com/office/officeart/2005/8/quickstyle/simple5" csTypeId="urn:microsoft.com/office/officeart/2005/8/colors/accent1_2"/>
      <dgm:spPr/>
    </dgm:pt>
    <dgm:pt modelId="{FB469C58-D05B-4335-ACAB-D4B264C0DF0B}" type="pres">
      <dgm:prSet presAssocID="{3111E6EB-04F3-484D-B43E-FAA5A6FB3B05}" presName="hierChild1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492D5E4F-F2AB-4E83-8E5B-6073D88B9A18}" type="presOf" srcId="{3111E6EB-04F3-484D-B43E-FAA5A6FB3B05}" destId="{FB469C58-D05B-4335-ACAB-D4B264C0DF0B}" srcOrd="0" destOrd="0"/>
  </dgm:cxnLst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2638B3-2560-41B7-AA74-49F13713E4D9}" type="doc">
      <dgm:prSet loTypeId="urn:microsoft.com/office/officeart/2005/8/layout/orgChart1" qsTypeId="urn:microsoft.com/office/officeart/2005/8/quickstyle/simple1" csTypeId="urn:microsoft.com/office/officeart/2005/8/colors/accent1_2"/>
      <dgm:spPr/>
    </dgm:pt>
    <dgm:pt modelId="{614C2845-F4FC-4167-9E26-4FD9DED95BFF}" type="pres">
      <dgm:prSet presAssocID="{862638B3-2560-41B7-AA74-49F13713E4D9}" presName="hierChild1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7A8768FD-BD79-4A1B-8B42-DC2E342FBCAF}" type="presOf" srcId="{862638B3-2560-41B7-AA74-49F13713E4D9}" destId="{614C2845-F4FC-4167-9E26-4FD9DED95BFF}" srcOrd="0" destOrd="0"/>
  </dgm:cxnLst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1A44C1-8C95-4329-949C-EBFD881EF28D}" type="doc">
      <dgm:prSet loTypeId="urn:microsoft.com/office/officeart/2005/8/layout/orgChart1" qsTypeId="urn:microsoft.com/office/officeart/2005/8/quickstyle/simple1" csTypeId="urn:microsoft.com/office/officeart/2005/8/colors/accent1_2"/>
      <dgm:spPr/>
    </dgm:pt>
    <dgm:pt modelId="{84E92130-5956-4CA7-BC2C-0B970B836BD0}">
      <dgm:prSet custT="1"/>
      <dgm:spPr/>
      <dgm:t>
        <a:bodyPr wrap="square" lIns="22225" tIns="22225" rIns="22225" bIns="2222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/>
            <a:t>总经理</a:t>
          </a:r>
          <a:endParaRPr lang="zh-CN" sz="1600"/>
        </a:p>
      </dgm:t>
    </dgm:pt>
    <dgm:pt modelId="{F8A9726F-A9AC-4B23-B051-99606395A33B}" cxnId="{92C186C9-084A-4E3A-943B-03CFE371D361}" type="parTrans">
      <dgm:prSet/>
      <dgm:spPr/>
    </dgm:pt>
    <dgm:pt modelId="{B33697E9-6277-4394-84E3-80DB2A7DD14E}" cxnId="{92C186C9-084A-4E3A-943B-03CFE371D361}" type="sibTrans">
      <dgm:prSet/>
      <dgm:spPr/>
    </dgm:pt>
    <dgm:pt modelId="{12CE5811-79EE-4568-A3F5-BDE63E12F6BC}">
      <dgm:prSet custT="1"/>
      <dgm:spPr/>
      <dgm:t>
        <a:bodyPr wrap="square" lIns="22225" tIns="22225" rIns="22225" bIns="2222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/>
            <a:t>管理部</a:t>
          </a:r>
          <a:endParaRPr lang="zh-CN" sz="1600"/>
        </a:p>
      </dgm:t>
    </dgm:pt>
    <dgm:pt modelId="{155A52E0-004F-41A3-A26F-F47164C9B661}" cxnId="{6DECF510-EF4F-4EED-A21E-CFD0411E22D9}" type="parTrans">
      <dgm:prSet/>
      <dgm:spPr/>
    </dgm:pt>
    <dgm:pt modelId="{11BE0142-B2AB-4C62-A453-3B5C3519827C}" cxnId="{6DECF510-EF4F-4EED-A21E-CFD0411E22D9}" type="sibTrans">
      <dgm:prSet/>
      <dgm:spPr/>
    </dgm:pt>
    <dgm:pt modelId="{0F265376-F2EA-4FE7-AADA-0F8AF4D20054}">
      <dgm:prSet custT="1"/>
      <dgm:spPr/>
      <dgm:t>
        <a:bodyPr wrap="square" lIns="22225" tIns="22225" rIns="22225" bIns="2222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宋体" panose="02010600030101010101" pitchFamily="2" charset="-122"/>
              <a:ea typeface="宋体" panose="02010600030101010101" pitchFamily="2" charset="-122"/>
            </a:rPr>
            <a:t>人事部</a:t>
          </a:r>
          <a:endParaRPr lang="zh-CN" sz="160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B8777147-1BBB-4C6F-AAD9-B38B3A84BEB3}" cxnId="{CFC176EE-1747-43A7-BB4C-075CEEB1F560}" type="parTrans">
      <dgm:prSet/>
      <dgm:spPr/>
    </dgm:pt>
    <dgm:pt modelId="{00921958-190E-4475-B2E5-A092B25BE303}" cxnId="{CFC176EE-1747-43A7-BB4C-075CEEB1F560}" type="sibTrans">
      <dgm:prSet/>
      <dgm:spPr/>
    </dgm:pt>
    <dgm:pt modelId="{7D2515F0-77B0-488E-B5E9-8CCB7341F2B5}">
      <dgm:prSet custT="1"/>
      <dgm:spPr/>
      <dgm:t>
        <a:bodyPr wrap="square" lIns="22225" tIns="22225" rIns="22225" bIns="2222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宋体" panose="02010600030101010101" pitchFamily="2" charset="-122"/>
              <a:ea typeface="宋体" panose="02010600030101010101" pitchFamily="2" charset="-122"/>
            </a:rPr>
            <a:t>财务部</a:t>
          </a:r>
          <a:endParaRPr lang="zh-CN" sz="160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BCC4ACD7-33C9-40E3-BF34-3C99B8BE03CE}" cxnId="{31160A89-F50E-4EF0-A195-E445DBB2A661}" type="parTrans">
      <dgm:prSet/>
      <dgm:spPr/>
    </dgm:pt>
    <dgm:pt modelId="{533273CE-29B1-483C-8EE8-9068742D033E}" cxnId="{31160A89-F50E-4EF0-A195-E445DBB2A661}" type="sibTrans">
      <dgm:prSet/>
      <dgm:spPr/>
    </dgm:pt>
    <dgm:pt modelId="{E69A3F00-CEC9-4F67-9363-C9B46B5B6FF6}">
      <dgm:prSet custT="1"/>
      <dgm:spPr/>
      <dgm:t>
        <a:bodyPr wrap="square" lIns="22225" tIns="22225" rIns="22225" bIns="2222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/>
            <a:t>营业部</a:t>
          </a:r>
          <a:endParaRPr lang="zh-CN" sz="1600"/>
        </a:p>
      </dgm:t>
    </dgm:pt>
    <dgm:pt modelId="{F7C3F64D-0913-40DA-9776-F125F233B110}" cxnId="{A146AD2E-9F65-4989-B98C-C5C22012343D}" type="parTrans">
      <dgm:prSet/>
      <dgm:spPr/>
    </dgm:pt>
    <dgm:pt modelId="{0CED8B23-F8CA-4A0C-8C17-EFA78E2D54A5}" cxnId="{A146AD2E-9F65-4989-B98C-C5C22012343D}" type="sibTrans">
      <dgm:prSet/>
      <dgm:spPr/>
    </dgm:pt>
    <dgm:pt modelId="{CFDD97AD-30CF-4D4C-90E6-C3CDF27D4C94}">
      <dgm:prSet custT="1"/>
      <dgm:spPr/>
      <dgm:t>
        <a:bodyPr wrap="square" lIns="12065" tIns="12065" rIns="12065" bIns="1206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+mj-ea"/>
            </a:rPr>
            <a:t>技术部</a:t>
          </a:r>
          <a:r>
            <a:rPr lang="en-US" altLang="zh-CN" sz="1600">
              <a:latin typeface="+mj-ea"/>
            </a:rPr>
            <a:t>1</a:t>
          </a:r>
          <a:r>
            <a:rPr lang="zh-CN" altLang="en-US" sz="1600">
              <a:latin typeface="+mj-ea"/>
            </a:rPr>
            <a:t>昆山</a:t>
          </a:r>
          <a:endParaRPr lang="zh-CN" altLang="en-US" sz="1600">
            <a:latin typeface="+mj-ea"/>
          </a:endParaRPr>
        </a:p>
      </dgm:t>
    </dgm:pt>
    <dgm:pt modelId="{3FF323FC-F47D-4FEE-BA1E-39B8BAE3FFAF}" cxnId="{7E59FBA9-8235-466A-958D-DBFA61119BCA}" type="parTrans">
      <dgm:prSet/>
      <dgm:spPr/>
    </dgm:pt>
    <dgm:pt modelId="{9BC23D13-4634-40F4-B64D-B7F3F6F25CC8}" cxnId="{7E59FBA9-8235-466A-958D-DBFA61119BCA}" type="sibTrans">
      <dgm:prSet/>
      <dgm:spPr/>
    </dgm:pt>
    <dgm:pt modelId="{532DFA4E-89C2-44CA-BEBB-248C94A9AE86}">
      <dgm:prSet custT="1"/>
      <dgm:spPr/>
      <dgm:t>
        <a:bodyPr wrap="square" lIns="22225" tIns="22225" rIns="22225" bIns="2222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宋体" panose="02010600030101010101" pitchFamily="2" charset="-122"/>
              <a:ea typeface="宋体" panose="02010600030101010101" pitchFamily="2" charset="-122"/>
            </a:rPr>
            <a:t>开发课</a:t>
          </a:r>
          <a:endParaRPr lang="zh-CN" sz="160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2EB522F0-84A1-43C7-BF37-970F135C7514}" cxnId="{15084C22-9FA1-4F94-8DBA-15E7FCE3D342}" type="parTrans">
      <dgm:prSet/>
      <dgm:spPr/>
    </dgm:pt>
    <dgm:pt modelId="{9BD6A74C-B480-41BF-80EB-8F29C6DD391A}" cxnId="{15084C22-9FA1-4F94-8DBA-15E7FCE3D342}" type="sibTrans">
      <dgm:prSet/>
      <dgm:spPr/>
    </dgm:pt>
    <dgm:pt modelId="{4FCA2646-DDB4-436F-A67B-D8691DF4DB36}">
      <dgm:prSet custT="1"/>
      <dgm:spPr/>
      <dgm:t>
        <a:bodyPr wrap="square" lIns="41275" tIns="41275" rIns="41275" bIns="4127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宋体" panose="02010600030101010101" pitchFamily="2" charset="-122"/>
              <a:ea typeface="宋体" panose="02010600030101010101" pitchFamily="2" charset="-122"/>
            </a:rPr>
            <a:t>生产</a:t>
          </a:r>
          <a:r>
            <a:rPr lang="zh-CN" altLang="en-US" sz="1600">
              <a:latin typeface="宋体" panose="02010600030101010101" pitchFamily="2" charset="-122"/>
              <a:ea typeface="宋体" panose="02010600030101010101" pitchFamily="2" charset="-122"/>
            </a:rPr>
            <a:t>课</a:t>
          </a:r>
          <a:endParaRPr lang="zh-CN" altLang="en-US" sz="160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6DAC9CF5-0D40-40A6-8DB7-3AD8CCFA2C46}" cxnId="{F4499743-5A05-4FAC-A3D6-52B3A1C14A50}" type="parTrans">
      <dgm:prSet/>
      <dgm:spPr/>
    </dgm:pt>
    <dgm:pt modelId="{B74F409F-D55A-43C3-88CC-CFEED44208C3}" cxnId="{F4499743-5A05-4FAC-A3D6-52B3A1C14A50}" type="sibTrans">
      <dgm:prSet/>
      <dgm:spPr/>
    </dgm:pt>
    <dgm:pt modelId="{3FB6E086-C290-4AB3-9713-A068E7866075}">
      <dgm:prSet custT="1"/>
      <dgm:spPr/>
      <dgm:t>
        <a:bodyPr wrap="square" lIns="17780" tIns="17780" rIns="17780" bIns="17780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宋体" panose="02010600030101010101" pitchFamily="2" charset="-122"/>
              <a:ea typeface="宋体" panose="02010600030101010101" pitchFamily="2" charset="-122"/>
            </a:rPr>
            <a:t>技术部</a:t>
          </a:r>
          <a:r>
            <a:rPr lang="en-US" altLang="zh-CN" sz="1600">
              <a:latin typeface="宋体" panose="02010600030101010101" pitchFamily="2" charset="-122"/>
              <a:ea typeface="宋体" panose="02010600030101010101" pitchFamily="2" charset="-122"/>
            </a:rPr>
            <a:t>2</a:t>
          </a:r>
          <a:r>
            <a:rPr lang="zh-CN" altLang="en-US" sz="1600">
              <a:latin typeface="宋体" panose="02010600030101010101" pitchFamily="2" charset="-122"/>
              <a:ea typeface="宋体" panose="02010600030101010101" pitchFamily="2" charset="-122"/>
            </a:rPr>
            <a:t>无锡</a:t>
          </a:r>
          <a:endParaRPr lang="zh-CN" altLang="en-US" sz="160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0D15880A-621E-42CD-9734-794242C024DA}" cxnId="{1622DC92-41BA-45C4-AB20-3BCA16166CCD}" type="parTrans">
      <dgm:prSet/>
      <dgm:spPr/>
    </dgm:pt>
    <dgm:pt modelId="{E680228A-186E-446C-9449-C05921AEA8E9}" cxnId="{1622DC92-41BA-45C4-AB20-3BCA16166CCD}" type="sibTrans">
      <dgm:prSet/>
      <dgm:spPr/>
    </dgm:pt>
    <dgm:pt modelId="{21B25F98-D930-4473-80E1-23C1EEFCA94E}">
      <dgm:prSet custT="1"/>
      <dgm:spPr/>
      <dgm:t>
        <a:bodyPr wrap="square" lIns="22225" tIns="22225" rIns="22225" bIns="2222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宋体" panose="02010600030101010101" pitchFamily="2" charset="-122"/>
              <a:ea typeface="宋体" panose="02010600030101010101" pitchFamily="2" charset="-122"/>
            </a:rPr>
            <a:t>开发课</a:t>
          </a:r>
          <a:endParaRPr lang="zh-CN" sz="160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EB06178E-DEAF-4578-BB0A-45AC3CE05620}" cxnId="{3BF38ED6-8740-422F-8427-413C10C9ADB2}" type="parTrans">
      <dgm:prSet/>
      <dgm:spPr/>
    </dgm:pt>
    <dgm:pt modelId="{450181A9-E166-4D12-959B-FED6F6A385B2}" cxnId="{3BF38ED6-8740-422F-8427-413C10C9ADB2}" type="sibTrans">
      <dgm:prSet/>
      <dgm:spPr/>
    </dgm:pt>
    <dgm:pt modelId="{BC06821A-0FB1-46F2-B7FC-B008FF481C4C}">
      <dgm:prSet phldr="0" custT="1"/>
      <dgm:spPr/>
      <dgm:t>
        <a:bodyPr wrap="square" lIns="22225" tIns="22225" rIns="22225" bIns="22225" anchor="ctr"/>
        <a:lstStyle>
          <a:lvl2pPr marL="228600" indent="-228600">
            <a:defRPr sz="2700"/>
          </a:lvl2pPr>
          <a:lvl3pPr marL="457200" indent="-228600">
            <a:defRPr sz="2700"/>
          </a:lvl3pPr>
          <a:lvl4pPr marL="685800" indent="-228600">
            <a:defRPr sz="2700"/>
          </a:lvl4pPr>
          <a:lvl5pPr marL="914400" indent="-228600">
            <a:defRPr sz="2700"/>
          </a:lvl5pPr>
          <a:lvl6pPr marL="1143000" indent="-228600">
            <a:defRPr sz="2700"/>
          </a:lvl6pPr>
          <a:lvl7pPr marL="1371600" indent="-228600">
            <a:defRPr sz="2700"/>
          </a:lvl7pPr>
          <a:lvl8pPr marL="1600200" indent="-228600">
            <a:defRPr sz="2700"/>
          </a:lvl8pPr>
          <a:lvl9pPr marL="1828800" indent="-228600">
            <a:defRPr sz="27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宋体" panose="02010600030101010101" pitchFamily="2" charset="-122"/>
              <a:ea typeface="宋体" panose="02010600030101010101" pitchFamily="2" charset="-122"/>
            </a:rPr>
            <a:t>生产课</a:t>
          </a:r>
          <a:endParaRPr lang="zh-CN" sz="160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AF2FDCB5-AB42-437D-9A64-F18692335E0C}" cxnId="{5567E7C4-113C-42FA-A9A7-EC23163E436E}" type="parTrans">
      <dgm:prSet/>
      <dgm:spPr/>
    </dgm:pt>
    <dgm:pt modelId="{8BA6A035-0D8C-4A1B-A578-0C81B3FCBF07}" cxnId="{5567E7C4-113C-42FA-A9A7-EC23163E436E}" type="sibTrans">
      <dgm:prSet/>
      <dgm:spPr/>
    </dgm:pt>
    <dgm:pt modelId="{4608D165-AECB-4BFE-AF76-8EAAF39D262E}">
      <dgm:prSet custT="1"/>
      <dgm:spPr/>
      <dgm:t>
        <a:bodyPr wrap="square" lIns="22225" tIns="22225" rIns="22225" bIns="2222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宋体" panose="02010600030101010101" pitchFamily="2" charset="-122"/>
              <a:ea typeface="宋体" panose="02010600030101010101" pitchFamily="2" charset="-122"/>
            </a:rPr>
            <a:t>品管部</a:t>
          </a:r>
          <a:endParaRPr lang="zh-CN" sz="160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6A8E2879-8408-4413-9E5C-743CE55232AB}" cxnId="{255ABD6B-98DE-4557-B1EB-28E183376B17}" type="parTrans">
      <dgm:prSet/>
      <dgm:spPr/>
    </dgm:pt>
    <dgm:pt modelId="{8E239EC0-1DEF-48EC-BEFF-B78EF141129F}" cxnId="{255ABD6B-98DE-4557-B1EB-28E183376B17}" type="sibTrans">
      <dgm:prSet/>
      <dgm:spPr/>
    </dgm:pt>
    <dgm:pt modelId="{A22F80AF-3F56-4804-807B-9BFAAC2AD02E}" type="pres">
      <dgm:prSet presAssocID="{FC1A44C1-8C95-4329-949C-EBFD881EF28D}" presName="hierChild1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C4610A-7DB9-4A9F-80BD-CD067068D7D4}" type="pres">
      <dgm:prSet presAssocID="{84E92130-5956-4CA7-BC2C-0B970B836BD0}" presName="hierRoot1">
        <dgm:presLayoutVars>
          <dgm:hierBranch val="init"/>
        </dgm:presLayoutVars>
      </dgm:prSet>
      <dgm:spPr/>
    </dgm:pt>
    <dgm:pt modelId="{DD11CB18-C22F-49E8-9A7E-4B0E8A62B472}" type="pres">
      <dgm:prSet presAssocID="{84E92130-5956-4CA7-BC2C-0B970B836BD0}" presName="rootComposite1"/>
      <dgm:spPr/>
    </dgm:pt>
    <dgm:pt modelId="{0ED96DA7-3CAD-4E9F-8189-31574FFD8C4A}" type="pres">
      <dgm:prSet presAssocID="{84E92130-5956-4CA7-BC2C-0B970B836BD0}" presName="hierChild2"/>
      <dgm:spPr/>
    </dgm:pt>
    <dgm:pt modelId="{7433003E-AB3E-4408-945A-421A33168FB2}" type="pres">
      <dgm:prSet presAssocID="{84E92130-5956-4CA7-BC2C-0B970B836BD0}" presName="hierChild3"/>
      <dgm:spPr/>
    </dgm:pt>
    <dgm:pt modelId="{8BC669A9-E84A-445E-A736-7736557580F4}" type="pres">
      <dgm:prSet presAssocID="{84E92130-5956-4CA7-BC2C-0B970B836BD0}" presName="rootText1" presStyleLbl="node0" presStyleIdx="0" presStyleCnt="1">
        <dgm:presLayoutVars>
          <dgm:chPref val="3"/>
        </dgm:presLayoutVars>
      </dgm:prSet>
      <dgm:spPr/>
    </dgm:pt>
    <dgm:pt modelId="{725CD678-BD2E-4A4C-9A49-B9876A6A1708}" type="pres">
      <dgm:prSet presAssocID="{84E92130-5956-4CA7-BC2C-0B970B836BD0}" presName="rootConnector1" presStyleLbl="node1"/>
      <dgm:spPr/>
    </dgm:pt>
    <dgm:pt modelId="{5D19EA63-4DE9-4932-8FE4-809FFE228E00}" type="pres">
      <dgm:prSet presAssocID="{155A52E0-004F-41A3-A26F-F47164C9B661}" presName="Name37" presStyleLbl="parChTrans1D2" presStyleIdx="0" presStyleCnt="5"/>
      <dgm:spPr/>
    </dgm:pt>
    <dgm:pt modelId="{F567818C-4046-4296-82F0-73D8EFC5CF37}" type="pres">
      <dgm:prSet presAssocID="{12CE5811-79EE-4568-A3F5-BDE63E12F6BC}" presName="hierRoot2">
        <dgm:presLayoutVars>
          <dgm:hierBranch val="init"/>
        </dgm:presLayoutVars>
      </dgm:prSet>
      <dgm:spPr/>
    </dgm:pt>
    <dgm:pt modelId="{28995524-E7C5-415C-A428-C3D03E8B2871}" type="pres">
      <dgm:prSet presAssocID="{12CE5811-79EE-4568-A3F5-BDE63E12F6BC}" presName="rootComposite"/>
      <dgm:spPr/>
    </dgm:pt>
    <dgm:pt modelId="{51183CF4-6082-41C3-B47A-D5EE4E0AA46B}" type="pres">
      <dgm:prSet presAssocID="{12CE5811-79EE-4568-A3F5-BDE63E12F6BC}" presName="hierChild4"/>
      <dgm:spPr/>
    </dgm:pt>
    <dgm:pt modelId="{9BA594DE-EB50-49D1-973B-AC3D1092D1F8}" type="pres">
      <dgm:prSet presAssocID="{12CE5811-79EE-4568-A3F5-BDE63E12F6BC}" presName="hierChild5"/>
      <dgm:spPr/>
    </dgm:pt>
    <dgm:pt modelId="{B5C5C8CD-A59A-472C-BF5B-0EE22E87B1DE}" type="pres">
      <dgm:prSet presAssocID="{12CE5811-79EE-4568-A3F5-BDE63E12F6BC}" presName="rootText" presStyleLbl="node2" presStyleIdx="0" presStyleCnt="5">
        <dgm:presLayoutVars>
          <dgm:chPref val="3"/>
        </dgm:presLayoutVars>
      </dgm:prSet>
      <dgm:spPr/>
    </dgm:pt>
    <dgm:pt modelId="{C49AC0A2-26F2-484D-8212-5009EEAD6F08}" type="pres">
      <dgm:prSet presAssocID="{12CE5811-79EE-4568-A3F5-BDE63E12F6BC}" presName="rootConnector" presStyleLbl="node2" presStyleIdx="0" presStyleCnt="5"/>
      <dgm:spPr/>
    </dgm:pt>
    <dgm:pt modelId="{525ED9FC-F54E-48C1-A63A-4C86DB60B45F}" type="pres">
      <dgm:prSet presAssocID="{B8777147-1BBB-4C6F-AAD9-B38B3A84BEB3}" presName="Name37" presStyleLbl="parChTrans1D3" presStyleIdx="0" presStyleCnt="3"/>
      <dgm:spPr/>
    </dgm:pt>
    <dgm:pt modelId="{CA2EF68F-4B53-47CD-93BF-8B69120380E3}" type="pres">
      <dgm:prSet presAssocID="{0F265376-F2EA-4FE7-AADA-0F8AF4D20054}" presName="hierRoot2">
        <dgm:presLayoutVars>
          <dgm:hierBranch val="init"/>
        </dgm:presLayoutVars>
      </dgm:prSet>
      <dgm:spPr/>
    </dgm:pt>
    <dgm:pt modelId="{37860E16-8F8C-41E0-9538-B579827CAED3}" type="pres">
      <dgm:prSet presAssocID="{0F265376-F2EA-4FE7-AADA-0F8AF4D20054}" presName="rootComposite"/>
      <dgm:spPr/>
    </dgm:pt>
    <dgm:pt modelId="{2A4E0E3B-B2ED-4AD5-AF42-F1AA76E18A27}" type="pres">
      <dgm:prSet presAssocID="{0F265376-F2EA-4FE7-AADA-0F8AF4D20054}" presName="hierChild4"/>
      <dgm:spPr/>
    </dgm:pt>
    <dgm:pt modelId="{36990F06-81D2-4794-946A-568923F7EDAA}" type="pres">
      <dgm:prSet presAssocID="{0F265376-F2EA-4FE7-AADA-0F8AF4D20054}" presName="hierChild5"/>
      <dgm:spPr/>
    </dgm:pt>
    <dgm:pt modelId="{A1DC1B52-C6B9-455D-B885-697D1D52C78B}" type="pres">
      <dgm:prSet presAssocID="{0F265376-F2EA-4FE7-AADA-0F8AF4D20054}" presName="rootText" presStyleLbl="node3" presStyleIdx="0" presStyleCnt="3">
        <dgm:presLayoutVars>
          <dgm:chPref val="3"/>
        </dgm:presLayoutVars>
      </dgm:prSet>
      <dgm:spPr/>
    </dgm:pt>
    <dgm:pt modelId="{815888A1-EA68-415E-BCA9-850F912F14CD}" type="pres">
      <dgm:prSet presAssocID="{0F265376-F2EA-4FE7-AADA-0F8AF4D20054}" presName="rootConnector" presStyleLbl="node3" presStyleIdx="0" presStyleCnt="3"/>
      <dgm:spPr/>
    </dgm:pt>
    <dgm:pt modelId="{22CE1D10-9984-49C1-B12F-69837991FD46}" type="pres">
      <dgm:prSet presAssocID="{BCC4ACD7-33C9-40E3-BF34-3C99B8BE03CE}" presName="Name37" presStyleLbl="parChTrans1D4" presStyleIdx="0" presStyleCnt="3"/>
      <dgm:spPr/>
    </dgm:pt>
    <dgm:pt modelId="{CF56B32C-C784-4A9E-BE69-9003B1A5E34C}" type="pres">
      <dgm:prSet presAssocID="{7D2515F0-77B0-488E-B5E9-8CCB7341F2B5}" presName="hierRoot2">
        <dgm:presLayoutVars>
          <dgm:hierBranch val="init"/>
        </dgm:presLayoutVars>
      </dgm:prSet>
      <dgm:spPr/>
    </dgm:pt>
    <dgm:pt modelId="{5C9EE262-7FDE-4FA6-AE6C-58B287A86454}" type="pres">
      <dgm:prSet presAssocID="{7D2515F0-77B0-488E-B5E9-8CCB7341F2B5}" presName="rootComposite"/>
      <dgm:spPr/>
    </dgm:pt>
    <dgm:pt modelId="{5B34DD7B-AF80-4BE2-AA50-D09F2DADE759}" type="pres">
      <dgm:prSet presAssocID="{7D2515F0-77B0-488E-B5E9-8CCB7341F2B5}" presName="hierChild4"/>
      <dgm:spPr/>
    </dgm:pt>
    <dgm:pt modelId="{37206A0D-3DE5-4538-B050-49717AE0578F}" type="pres">
      <dgm:prSet presAssocID="{7D2515F0-77B0-488E-B5E9-8CCB7341F2B5}" presName="hierChild5"/>
      <dgm:spPr/>
    </dgm:pt>
    <dgm:pt modelId="{659D8C97-CAEA-4842-A4DA-F6438C9F796F}" type="pres">
      <dgm:prSet presAssocID="{7D2515F0-77B0-488E-B5E9-8CCB7341F2B5}" presName="rootText" presStyleLbl="node4" presStyleIdx="0" presStyleCnt="3">
        <dgm:presLayoutVars>
          <dgm:chPref val="3"/>
        </dgm:presLayoutVars>
      </dgm:prSet>
      <dgm:spPr/>
    </dgm:pt>
    <dgm:pt modelId="{657BD034-92EA-4D43-94A8-32EB713DA6C1}" type="pres">
      <dgm:prSet presAssocID="{7D2515F0-77B0-488E-B5E9-8CCB7341F2B5}" presName="rootConnector" presStyleLbl="node4" presStyleIdx="0" presStyleCnt="3"/>
      <dgm:spPr/>
    </dgm:pt>
    <dgm:pt modelId="{8C36CD36-B99A-4C0F-AC07-D48F2F56385A}" type="pres">
      <dgm:prSet presAssocID="{F7C3F64D-0913-40DA-9776-F125F233B110}" presName="Name37" presStyleLbl="parChTrans1D2" presStyleIdx="1" presStyleCnt="5"/>
      <dgm:spPr/>
    </dgm:pt>
    <dgm:pt modelId="{FFC6E19E-CAA8-4E2F-9C4E-FDB1D06A8D56}" type="pres">
      <dgm:prSet presAssocID="{E69A3F00-CEC9-4F67-9363-C9B46B5B6FF6}" presName="hierRoot2">
        <dgm:presLayoutVars>
          <dgm:hierBranch val="init"/>
        </dgm:presLayoutVars>
      </dgm:prSet>
      <dgm:spPr/>
    </dgm:pt>
    <dgm:pt modelId="{861776BE-4FB6-4B92-94AB-E463047071C5}" type="pres">
      <dgm:prSet presAssocID="{E69A3F00-CEC9-4F67-9363-C9B46B5B6FF6}" presName="rootComposite"/>
      <dgm:spPr/>
    </dgm:pt>
    <dgm:pt modelId="{CC4C5328-AB60-4968-BAC6-300D510458C8}" type="pres">
      <dgm:prSet presAssocID="{E69A3F00-CEC9-4F67-9363-C9B46B5B6FF6}" presName="hierChild4"/>
      <dgm:spPr/>
    </dgm:pt>
    <dgm:pt modelId="{30E732A3-4DAB-499C-9DF8-5AD2E30475EA}" type="pres">
      <dgm:prSet presAssocID="{E69A3F00-CEC9-4F67-9363-C9B46B5B6FF6}" presName="hierChild5"/>
      <dgm:spPr/>
    </dgm:pt>
    <dgm:pt modelId="{58F2E864-7ACC-4A51-966E-170970174F8F}" type="pres">
      <dgm:prSet presAssocID="{E69A3F00-CEC9-4F67-9363-C9B46B5B6FF6}" presName="rootText" presStyleLbl="node2" presStyleIdx="1" presStyleCnt="5">
        <dgm:presLayoutVars>
          <dgm:chPref val="3"/>
        </dgm:presLayoutVars>
      </dgm:prSet>
      <dgm:spPr/>
    </dgm:pt>
    <dgm:pt modelId="{BA8CC2CC-3D14-440B-8E91-76AA18BDD319}" type="pres">
      <dgm:prSet presAssocID="{E69A3F00-CEC9-4F67-9363-C9B46B5B6FF6}" presName="rootConnector" presStyleLbl="node2" presStyleIdx="1" presStyleCnt="5"/>
      <dgm:spPr/>
    </dgm:pt>
    <dgm:pt modelId="{77BBC436-6F16-47A0-8111-596C9DB3C9E9}" type="pres">
      <dgm:prSet presAssocID="{3FF323FC-F47D-4FEE-BA1E-39B8BAE3FFAF}" presName="Name37" presStyleLbl="parChTrans1D2" presStyleIdx="2" presStyleCnt="5"/>
      <dgm:spPr/>
    </dgm:pt>
    <dgm:pt modelId="{746C2A83-9FCF-4D43-B040-62E7C0D437EF}" type="pres">
      <dgm:prSet presAssocID="{CFDD97AD-30CF-4D4C-90E6-C3CDF27D4C94}" presName="hierRoot2">
        <dgm:presLayoutVars>
          <dgm:hierBranch val="init"/>
        </dgm:presLayoutVars>
      </dgm:prSet>
      <dgm:spPr/>
    </dgm:pt>
    <dgm:pt modelId="{B56545E0-8403-4681-BC5B-CB4D1C9CDA5A}" type="pres">
      <dgm:prSet presAssocID="{CFDD97AD-30CF-4D4C-90E6-C3CDF27D4C94}" presName="rootComposite"/>
      <dgm:spPr/>
    </dgm:pt>
    <dgm:pt modelId="{A5D27111-7955-40FE-AFAE-1AD65913F7E4}" type="pres">
      <dgm:prSet presAssocID="{CFDD97AD-30CF-4D4C-90E6-C3CDF27D4C94}" presName="hierChild4"/>
      <dgm:spPr/>
    </dgm:pt>
    <dgm:pt modelId="{BCA16AFA-1C6E-4B5C-A369-B51B81962CC2}" type="pres">
      <dgm:prSet presAssocID="{CFDD97AD-30CF-4D4C-90E6-C3CDF27D4C94}" presName="hierChild5"/>
      <dgm:spPr/>
    </dgm:pt>
    <dgm:pt modelId="{63A88511-70B3-442F-8FA7-B3CAEB4FA623}" type="pres">
      <dgm:prSet presAssocID="{CFDD97AD-30CF-4D4C-90E6-C3CDF27D4C94}" presName="rootText" presStyleLbl="node2" presStyleIdx="2" presStyleCnt="5">
        <dgm:presLayoutVars>
          <dgm:chPref val="3"/>
        </dgm:presLayoutVars>
      </dgm:prSet>
      <dgm:spPr/>
    </dgm:pt>
    <dgm:pt modelId="{B79A0610-D7FC-45AD-87C9-078EBBD20436}" type="pres">
      <dgm:prSet presAssocID="{CFDD97AD-30CF-4D4C-90E6-C3CDF27D4C94}" presName="rootConnector" presStyleLbl="node2" presStyleIdx="2" presStyleCnt="5"/>
      <dgm:spPr/>
    </dgm:pt>
    <dgm:pt modelId="{F01C4B60-C918-4F34-81A6-CB7F977A31D9}" type="pres">
      <dgm:prSet presAssocID="{2EB522F0-84A1-43C7-BF37-970F135C7514}" presName="Name37" presStyleLbl="parChTrans1D3" presStyleIdx="1" presStyleCnt="3"/>
      <dgm:spPr/>
    </dgm:pt>
    <dgm:pt modelId="{C00C58EA-6553-40D9-9AFF-85E8EFADB4A2}" type="pres">
      <dgm:prSet presAssocID="{532DFA4E-89C2-44CA-BEBB-248C94A9AE86}" presName="hierRoot2">
        <dgm:presLayoutVars>
          <dgm:hierBranch val="init"/>
        </dgm:presLayoutVars>
      </dgm:prSet>
      <dgm:spPr/>
    </dgm:pt>
    <dgm:pt modelId="{CEF1E189-E145-4A2E-A6F2-1C2F944D1D7A}" type="pres">
      <dgm:prSet presAssocID="{532DFA4E-89C2-44CA-BEBB-248C94A9AE86}" presName="rootComposite"/>
      <dgm:spPr/>
    </dgm:pt>
    <dgm:pt modelId="{A31EA7D2-52C7-4300-8F52-96427B7CBD74}" type="pres">
      <dgm:prSet presAssocID="{532DFA4E-89C2-44CA-BEBB-248C94A9AE86}" presName="hierChild4"/>
      <dgm:spPr/>
    </dgm:pt>
    <dgm:pt modelId="{D5A6D2D1-B841-4CDF-90C8-4B41032B4AC0}" type="pres">
      <dgm:prSet presAssocID="{532DFA4E-89C2-44CA-BEBB-248C94A9AE86}" presName="hierChild5"/>
      <dgm:spPr/>
    </dgm:pt>
    <dgm:pt modelId="{6880D88B-8A7E-44EB-A3E0-D746FF19E4EA}" type="pres">
      <dgm:prSet presAssocID="{532DFA4E-89C2-44CA-BEBB-248C94A9AE86}" presName="rootText" presStyleLbl="node3" presStyleIdx="1" presStyleCnt="3">
        <dgm:presLayoutVars>
          <dgm:chPref val="3"/>
        </dgm:presLayoutVars>
      </dgm:prSet>
      <dgm:spPr/>
    </dgm:pt>
    <dgm:pt modelId="{CE35754B-6A18-4C11-888E-5A783FFBFD3D}" type="pres">
      <dgm:prSet presAssocID="{532DFA4E-89C2-44CA-BEBB-248C94A9AE86}" presName="rootConnector" presStyleLbl="node3" presStyleIdx="1" presStyleCnt="3"/>
      <dgm:spPr/>
    </dgm:pt>
    <dgm:pt modelId="{5F974FA0-E984-4F66-9605-4D4A0AB28B6B}" type="pres">
      <dgm:prSet presAssocID="{6DAC9CF5-0D40-40A6-8DB7-3AD8CCFA2C46}" presName="Name37" presStyleLbl="parChTrans1D4" presStyleIdx="1" presStyleCnt="3"/>
      <dgm:spPr/>
    </dgm:pt>
    <dgm:pt modelId="{B5764E01-C77B-4E5F-8D9F-2553A459BECE}" type="pres">
      <dgm:prSet presAssocID="{4FCA2646-DDB4-436F-A67B-D8691DF4DB36}" presName="hierRoot2">
        <dgm:presLayoutVars>
          <dgm:hierBranch val="init"/>
        </dgm:presLayoutVars>
      </dgm:prSet>
      <dgm:spPr/>
    </dgm:pt>
    <dgm:pt modelId="{1A7B8B6D-EABF-43C1-A89B-2A846BC9A421}" type="pres">
      <dgm:prSet presAssocID="{4FCA2646-DDB4-436F-A67B-D8691DF4DB36}" presName="rootComposite"/>
      <dgm:spPr/>
    </dgm:pt>
    <dgm:pt modelId="{BC8D318C-63EA-42BD-99E2-B58AE8D3D8C8}" type="pres">
      <dgm:prSet presAssocID="{4FCA2646-DDB4-436F-A67B-D8691DF4DB36}" presName="hierChild4"/>
      <dgm:spPr/>
    </dgm:pt>
    <dgm:pt modelId="{4227CB7E-62BA-446B-A656-4D795B42E529}" type="pres">
      <dgm:prSet presAssocID="{4FCA2646-DDB4-436F-A67B-D8691DF4DB36}" presName="hierChild5"/>
      <dgm:spPr/>
    </dgm:pt>
    <dgm:pt modelId="{E955AB62-0E65-426B-97C6-AF2EA7A8D869}" type="pres">
      <dgm:prSet presAssocID="{4FCA2646-DDB4-436F-A67B-D8691DF4DB36}" presName="rootText" presStyleLbl="node4" presStyleIdx="1" presStyleCnt="3">
        <dgm:presLayoutVars>
          <dgm:chPref val="3"/>
        </dgm:presLayoutVars>
      </dgm:prSet>
      <dgm:spPr/>
    </dgm:pt>
    <dgm:pt modelId="{8DEF6CB3-5DFC-4E64-96C8-0A9ACB2CD6C2}" type="pres">
      <dgm:prSet presAssocID="{4FCA2646-DDB4-436F-A67B-D8691DF4DB36}" presName="rootConnector" presStyleLbl="node4" presStyleIdx="1" presStyleCnt="3"/>
      <dgm:spPr/>
    </dgm:pt>
    <dgm:pt modelId="{89C95F6C-DD7C-4243-99D2-77DD6C79A224}" type="pres">
      <dgm:prSet presAssocID="{0D15880A-621E-42CD-9734-794242C024DA}" presName="Name37" presStyleLbl="parChTrans1D2" presStyleIdx="3" presStyleCnt="5"/>
      <dgm:spPr/>
    </dgm:pt>
    <dgm:pt modelId="{00142156-A86E-4E0A-BCA6-5FC0072B8FC0}" type="pres">
      <dgm:prSet presAssocID="{3FB6E086-C290-4AB3-9713-A068E7866075}" presName="hierRoot2">
        <dgm:presLayoutVars>
          <dgm:hierBranch val="init"/>
        </dgm:presLayoutVars>
      </dgm:prSet>
      <dgm:spPr/>
    </dgm:pt>
    <dgm:pt modelId="{61CD6B2A-C3AF-41C3-A64B-769366172132}" type="pres">
      <dgm:prSet presAssocID="{3FB6E086-C290-4AB3-9713-A068E7866075}" presName="rootComposite"/>
      <dgm:spPr/>
    </dgm:pt>
    <dgm:pt modelId="{AE0E2F38-3EE4-4BA8-819A-542DB4CF0602}" type="pres">
      <dgm:prSet presAssocID="{3FB6E086-C290-4AB3-9713-A068E7866075}" presName="hierChild4"/>
      <dgm:spPr/>
    </dgm:pt>
    <dgm:pt modelId="{525A4895-5D35-40AB-841C-A22DEA556EFC}" type="pres">
      <dgm:prSet presAssocID="{3FB6E086-C290-4AB3-9713-A068E7866075}" presName="hierChild5"/>
      <dgm:spPr/>
    </dgm:pt>
    <dgm:pt modelId="{FBD30D55-AA3F-48A9-8A87-26F41E367574}" type="pres">
      <dgm:prSet presAssocID="{3FB6E086-C290-4AB3-9713-A068E7866075}" presName="rootText" presStyleLbl="node2" presStyleIdx="3" presStyleCnt="5">
        <dgm:presLayoutVars>
          <dgm:chPref val="3"/>
        </dgm:presLayoutVars>
      </dgm:prSet>
      <dgm:spPr/>
    </dgm:pt>
    <dgm:pt modelId="{B556E9B6-DC75-4A46-A30D-C907FD6A567E}" type="pres">
      <dgm:prSet presAssocID="{3FB6E086-C290-4AB3-9713-A068E7866075}" presName="rootConnector" presStyleLbl="node2" presStyleIdx="3" presStyleCnt="5"/>
      <dgm:spPr/>
    </dgm:pt>
    <dgm:pt modelId="{3E447ADE-3ECE-4EBB-9FF0-B02D52DDEA5F}" type="pres">
      <dgm:prSet presAssocID="{EB06178E-DEAF-4578-BB0A-45AC3CE05620}" presName="Name37" presStyleLbl="parChTrans1D3" presStyleIdx="2" presStyleCnt="3"/>
      <dgm:spPr/>
    </dgm:pt>
    <dgm:pt modelId="{6FEC8EF2-04D3-435B-9820-11CE5CE3F0EA}" type="pres">
      <dgm:prSet presAssocID="{21B25F98-D930-4473-80E1-23C1EEFCA94E}" presName="hierRoot2">
        <dgm:presLayoutVars>
          <dgm:hierBranch val="init"/>
        </dgm:presLayoutVars>
      </dgm:prSet>
      <dgm:spPr/>
    </dgm:pt>
    <dgm:pt modelId="{A1D0EB22-382E-442F-996B-06D532B24609}" type="pres">
      <dgm:prSet presAssocID="{21B25F98-D930-4473-80E1-23C1EEFCA94E}" presName="rootComposite"/>
      <dgm:spPr/>
    </dgm:pt>
    <dgm:pt modelId="{0B8C81F1-39B7-4097-BDB4-2943D387BBD3}" type="pres">
      <dgm:prSet presAssocID="{21B25F98-D930-4473-80E1-23C1EEFCA94E}" presName="hierChild4"/>
      <dgm:spPr/>
    </dgm:pt>
    <dgm:pt modelId="{2B196465-6EC5-4766-BF74-E9CE634F443C}" type="pres">
      <dgm:prSet presAssocID="{21B25F98-D930-4473-80E1-23C1EEFCA94E}" presName="hierChild5"/>
      <dgm:spPr/>
    </dgm:pt>
    <dgm:pt modelId="{14BE34E4-05A3-4646-A043-C6B97427925A}" type="pres">
      <dgm:prSet presAssocID="{21B25F98-D930-4473-80E1-23C1EEFCA94E}" presName="rootText" presStyleLbl="node3" presStyleIdx="2" presStyleCnt="3">
        <dgm:presLayoutVars>
          <dgm:chPref val="3"/>
        </dgm:presLayoutVars>
      </dgm:prSet>
      <dgm:spPr/>
    </dgm:pt>
    <dgm:pt modelId="{A7576A8D-82F0-47C8-84AB-1D647EB9892E}" type="pres">
      <dgm:prSet presAssocID="{21B25F98-D930-4473-80E1-23C1EEFCA94E}" presName="rootConnector" presStyleLbl="node3" presStyleIdx="2" presStyleCnt="3"/>
      <dgm:spPr/>
    </dgm:pt>
    <dgm:pt modelId="{29F5ADAF-EB34-4369-8176-22523E22CB48}" type="pres">
      <dgm:prSet presAssocID="{AF2FDCB5-AB42-437D-9A64-F18692335E0C}" presName="Name37" presStyleLbl="parChTrans1D4" presStyleIdx="2" presStyleCnt="3"/>
      <dgm:spPr/>
    </dgm:pt>
    <dgm:pt modelId="{C21E56FA-EAD3-4837-8A1A-507A49FB8EC6}" type="pres">
      <dgm:prSet presAssocID="{BC06821A-0FB1-46F2-B7FC-B008FF481C4C}" presName="hierRoot2">
        <dgm:presLayoutVars>
          <dgm:hierBranch val="init"/>
        </dgm:presLayoutVars>
      </dgm:prSet>
      <dgm:spPr/>
    </dgm:pt>
    <dgm:pt modelId="{54D43C79-2112-4B51-BA75-83A13F8EB852}" type="pres">
      <dgm:prSet presAssocID="{BC06821A-0FB1-46F2-B7FC-B008FF481C4C}" presName="rootComposite"/>
      <dgm:spPr/>
    </dgm:pt>
    <dgm:pt modelId="{40F6FB30-13F6-431C-82CC-F958457B3020}" type="pres">
      <dgm:prSet presAssocID="{BC06821A-0FB1-46F2-B7FC-B008FF481C4C}" presName="hierChild4"/>
      <dgm:spPr/>
    </dgm:pt>
    <dgm:pt modelId="{A1D0FECD-72C2-426D-90D6-962771BA7311}" type="pres">
      <dgm:prSet presAssocID="{BC06821A-0FB1-46F2-B7FC-B008FF481C4C}" presName="hierChild5"/>
      <dgm:spPr/>
    </dgm:pt>
    <dgm:pt modelId="{EEEC6180-F83B-4E7E-8392-93CBC62806A2}" type="pres">
      <dgm:prSet presAssocID="{BC06821A-0FB1-46F2-B7FC-B008FF481C4C}" presName="rootText" presStyleLbl="node4" presStyleIdx="2" presStyleCnt="3">
        <dgm:presLayoutVars>
          <dgm:chPref val="3"/>
        </dgm:presLayoutVars>
      </dgm:prSet>
      <dgm:spPr/>
    </dgm:pt>
    <dgm:pt modelId="{90493A02-74D3-4F3F-BF75-E9B7BE9919BB}" type="pres">
      <dgm:prSet presAssocID="{BC06821A-0FB1-46F2-B7FC-B008FF481C4C}" presName="rootConnector" presStyleLbl="node4" presStyleIdx="2" presStyleCnt="3"/>
      <dgm:spPr/>
    </dgm:pt>
    <dgm:pt modelId="{CEF9C8D9-7041-4C18-B3CA-705E11DE91E8}" type="pres">
      <dgm:prSet presAssocID="{6A8E2879-8408-4413-9E5C-743CE55232AB}" presName="Name37" presStyleLbl="parChTrans1D2" presStyleIdx="4" presStyleCnt="5"/>
      <dgm:spPr/>
    </dgm:pt>
    <dgm:pt modelId="{279777FF-A5C7-4A38-B5E5-7FA6A65D0436}" type="pres">
      <dgm:prSet presAssocID="{4608D165-AECB-4BFE-AF76-8EAAF39D262E}" presName="hierRoot2">
        <dgm:presLayoutVars>
          <dgm:hierBranch val="init"/>
        </dgm:presLayoutVars>
      </dgm:prSet>
      <dgm:spPr/>
    </dgm:pt>
    <dgm:pt modelId="{A676FB9F-DA9B-437A-9A1A-BD512EE97640}" type="pres">
      <dgm:prSet presAssocID="{4608D165-AECB-4BFE-AF76-8EAAF39D262E}" presName="rootComposite"/>
      <dgm:spPr/>
    </dgm:pt>
    <dgm:pt modelId="{4F2BCC8A-15A5-4BBF-8B31-5AD81ABF1D97}" type="pres">
      <dgm:prSet presAssocID="{4608D165-AECB-4BFE-AF76-8EAAF39D262E}" presName="hierChild4"/>
      <dgm:spPr/>
    </dgm:pt>
    <dgm:pt modelId="{A6BD5EBB-6AEF-4F23-A001-963DA7FF2885}" type="pres">
      <dgm:prSet presAssocID="{4608D165-AECB-4BFE-AF76-8EAAF39D262E}" presName="hierChild5"/>
      <dgm:spPr/>
    </dgm:pt>
    <dgm:pt modelId="{20435C8D-B3FB-4CCF-AD45-D54DAA477BB8}" type="pres">
      <dgm:prSet presAssocID="{4608D165-AECB-4BFE-AF76-8EAAF39D262E}" presName="rootText" presStyleLbl="node2" presStyleIdx="4" presStyleCnt="5">
        <dgm:presLayoutVars>
          <dgm:chPref val="3"/>
        </dgm:presLayoutVars>
      </dgm:prSet>
      <dgm:spPr/>
    </dgm:pt>
    <dgm:pt modelId="{28B37C59-D20D-4AB1-BE6F-DC140244FDF6}" type="pres">
      <dgm:prSet presAssocID="{4608D165-AECB-4BFE-AF76-8EAAF39D262E}" presName="rootConnector" presStyleLbl="node2" presStyleIdx="4" presStyleCnt="5"/>
      <dgm:spPr/>
    </dgm:pt>
  </dgm:ptLst>
  <dgm:cxnLst>
    <dgm:cxn modelId="{92C186C9-084A-4E3A-943B-03CFE371D361}" srcId="{FC1A44C1-8C95-4329-949C-EBFD881EF28D}" destId="{84E92130-5956-4CA7-BC2C-0B970B836BD0}" srcOrd="0" destOrd="0" parTransId="{F8A9726F-A9AC-4B23-B051-99606395A33B}" sibTransId="{B33697E9-6277-4394-84E3-80DB2A7DD14E}"/>
    <dgm:cxn modelId="{6DECF510-EF4F-4EED-A21E-CFD0411E22D9}" srcId="{84E92130-5956-4CA7-BC2C-0B970B836BD0}" destId="{12CE5811-79EE-4568-A3F5-BDE63E12F6BC}" srcOrd="0" destOrd="0" parTransId="{155A52E0-004F-41A3-A26F-F47164C9B661}" sibTransId="{11BE0142-B2AB-4C62-A453-3B5C3519827C}"/>
    <dgm:cxn modelId="{CFC176EE-1747-43A7-BB4C-075CEEB1F560}" srcId="{12CE5811-79EE-4568-A3F5-BDE63E12F6BC}" destId="{0F265376-F2EA-4FE7-AADA-0F8AF4D20054}" srcOrd="0" destOrd="0" parTransId="{B8777147-1BBB-4C6F-AAD9-B38B3A84BEB3}" sibTransId="{00921958-190E-4475-B2E5-A092B25BE303}"/>
    <dgm:cxn modelId="{31160A89-F50E-4EF0-A195-E445DBB2A661}" srcId="{0F265376-F2EA-4FE7-AADA-0F8AF4D20054}" destId="{7D2515F0-77B0-488E-B5E9-8CCB7341F2B5}" srcOrd="0" destOrd="0" parTransId="{BCC4ACD7-33C9-40E3-BF34-3C99B8BE03CE}" sibTransId="{533273CE-29B1-483C-8EE8-9068742D033E}"/>
    <dgm:cxn modelId="{A146AD2E-9F65-4989-B98C-C5C22012343D}" srcId="{84E92130-5956-4CA7-BC2C-0B970B836BD0}" destId="{E69A3F00-CEC9-4F67-9363-C9B46B5B6FF6}" srcOrd="1" destOrd="0" parTransId="{F7C3F64D-0913-40DA-9776-F125F233B110}" sibTransId="{0CED8B23-F8CA-4A0C-8C17-EFA78E2D54A5}"/>
    <dgm:cxn modelId="{7E59FBA9-8235-466A-958D-DBFA61119BCA}" srcId="{84E92130-5956-4CA7-BC2C-0B970B836BD0}" destId="{CFDD97AD-30CF-4D4C-90E6-C3CDF27D4C94}" srcOrd="2" destOrd="0" parTransId="{3FF323FC-F47D-4FEE-BA1E-39B8BAE3FFAF}" sibTransId="{9BC23D13-4634-40F4-B64D-B7F3F6F25CC8}"/>
    <dgm:cxn modelId="{15084C22-9FA1-4F94-8DBA-15E7FCE3D342}" srcId="{CFDD97AD-30CF-4D4C-90E6-C3CDF27D4C94}" destId="{532DFA4E-89C2-44CA-BEBB-248C94A9AE86}" srcOrd="0" destOrd="0" parTransId="{2EB522F0-84A1-43C7-BF37-970F135C7514}" sibTransId="{9BD6A74C-B480-41BF-80EB-8F29C6DD391A}"/>
    <dgm:cxn modelId="{F4499743-5A05-4FAC-A3D6-52B3A1C14A50}" srcId="{532DFA4E-89C2-44CA-BEBB-248C94A9AE86}" destId="{4FCA2646-DDB4-436F-A67B-D8691DF4DB36}" srcOrd="0" destOrd="0" parTransId="{6DAC9CF5-0D40-40A6-8DB7-3AD8CCFA2C46}" sibTransId="{B74F409F-D55A-43C3-88CC-CFEED44208C3}"/>
    <dgm:cxn modelId="{1622DC92-41BA-45C4-AB20-3BCA16166CCD}" srcId="{84E92130-5956-4CA7-BC2C-0B970B836BD0}" destId="{3FB6E086-C290-4AB3-9713-A068E7866075}" srcOrd="3" destOrd="0" parTransId="{0D15880A-621E-42CD-9734-794242C024DA}" sibTransId="{E680228A-186E-446C-9449-C05921AEA8E9}"/>
    <dgm:cxn modelId="{3BF38ED6-8740-422F-8427-413C10C9ADB2}" srcId="{3FB6E086-C290-4AB3-9713-A068E7866075}" destId="{21B25F98-D930-4473-80E1-23C1EEFCA94E}" srcOrd="0" destOrd="0" parTransId="{EB06178E-DEAF-4578-BB0A-45AC3CE05620}" sibTransId="{450181A9-E166-4D12-959B-FED6F6A385B2}"/>
    <dgm:cxn modelId="{5567E7C4-113C-42FA-A9A7-EC23163E436E}" srcId="{21B25F98-D930-4473-80E1-23C1EEFCA94E}" destId="{BC06821A-0FB1-46F2-B7FC-B008FF481C4C}" srcOrd="0" destOrd="0" parTransId="{AF2FDCB5-AB42-437D-9A64-F18692335E0C}" sibTransId="{8BA6A035-0D8C-4A1B-A578-0C81B3FCBF07}"/>
    <dgm:cxn modelId="{255ABD6B-98DE-4557-B1EB-28E183376B17}" srcId="{84E92130-5956-4CA7-BC2C-0B970B836BD0}" destId="{4608D165-AECB-4BFE-AF76-8EAAF39D262E}" srcOrd="4" destOrd="0" parTransId="{6A8E2879-8408-4413-9E5C-743CE55232AB}" sibTransId="{8E239EC0-1DEF-48EC-BEFF-B78EF141129F}"/>
    <dgm:cxn modelId="{17A623F8-5AB3-425C-88BE-7CBE83CB9E67}" type="presOf" srcId="{FC1A44C1-8C95-4329-949C-EBFD881EF28D}" destId="{A22F80AF-3F56-4804-807B-9BFAAC2AD02E}" srcOrd="0" destOrd="0"/>
    <dgm:cxn modelId="{E2990D7A-8C8B-4DDE-B1E6-9C7012A2AE1F}" type="presParOf" srcId="{A22F80AF-3F56-4804-807B-9BFAAC2AD02E}" destId="{6DC4610A-7DB9-4A9F-80BD-CD067068D7D4}" srcOrd="0" destOrd="0"/>
    <dgm:cxn modelId="{83595874-4E61-4943-B508-B890F19615CA}" type="presParOf" srcId="{6DC4610A-7DB9-4A9F-80BD-CD067068D7D4}" destId="{DD11CB18-C22F-49E8-9A7E-4B0E8A62B472}" srcOrd="0" destOrd="0"/>
    <dgm:cxn modelId="{68FFC693-5980-48A3-B7A2-76F9F5D0F400}" type="presParOf" srcId="{6DC4610A-7DB9-4A9F-80BD-CD067068D7D4}" destId="{0ED96DA7-3CAD-4E9F-8189-31574FFD8C4A}" srcOrd="1" destOrd="0"/>
    <dgm:cxn modelId="{7D42CC9C-B041-4F48-9B24-79926CDFFB8F}" type="presParOf" srcId="{6DC4610A-7DB9-4A9F-80BD-CD067068D7D4}" destId="{7433003E-AB3E-4408-945A-421A33168FB2}" srcOrd="2" destOrd="0"/>
    <dgm:cxn modelId="{DF361E7D-598A-4DB3-AB52-9CE685CB32D9}" type="presParOf" srcId="{DD11CB18-C22F-49E8-9A7E-4B0E8A62B472}" destId="{8BC669A9-E84A-445E-A736-7736557580F4}" srcOrd="0" destOrd="0"/>
    <dgm:cxn modelId="{27A6E6C0-D889-4AE9-82E1-35BB321CB89B}" type="presOf" srcId="{84E92130-5956-4CA7-BC2C-0B970B836BD0}" destId="{8BC669A9-E84A-445E-A736-7736557580F4}" srcOrd="0" destOrd="0"/>
    <dgm:cxn modelId="{90276C45-22F1-4FC3-A07D-2CC3742EC432}" type="presParOf" srcId="{DD11CB18-C22F-49E8-9A7E-4B0E8A62B472}" destId="{725CD678-BD2E-4A4C-9A49-B9876A6A1708}" srcOrd="1" destOrd="0"/>
    <dgm:cxn modelId="{48696920-4DB5-46EC-A352-A50B62CED66B}" type="presOf" srcId="{84E92130-5956-4CA7-BC2C-0B970B836BD0}" destId="{725CD678-BD2E-4A4C-9A49-B9876A6A1708}" srcOrd="0" destOrd="0"/>
    <dgm:cxn modelId="{A931F5E1-CE6E-48AD-A751-88CA633EC2C9}" type="presParOf" srcId="{0ED96DA7-3CAD-4E9F-8189-31574FFD8C4A}" destId="{5D19EA63-4DE9-4932-8FE4-809FFE228E00}" srcOrd="0" destOrd="0"/>
    <dgm:cxn modelId="{94DF40B2-AEBF-489B-B120-CED9FAA7B82D}" type="presOf" srcId="{155A52E0-004F-41A3-A26F-F47164C9B661}" destId="{5D19EA63-4DE9-4932-8FE4-809FFE228E00}" srcOrd="0" destOrd="0"/>
    <dgm:cxn modelId="{472BBFBA-E57B-4CD3-995A-DC211910C21D}" type="presParOf" srcId="{0ED96DA7-3CAD-4E9F-8189-31574FFD8C4A}" destId="{F567818C-4046-4296-82F0-73D8EFC5CF37}" srcOrd="1" destOrd="0"/>
    <dgm:cxn modelId="{54100653-FCEB-4C3B-82D8-9D10139E358D}" type="presParOf" srcId="{F567818C-4046-4296-82F0-73D8EFC5CF37}" destId="{28995524-E7C5-415C-A428-C3D03E8B2871}" srcOrd="0" destOrd="0"/>
    <dgm:cxn modelId="{E1944CBB-2B86-4ED3-ACF3-72992B7E998D}" type="presParOf" srcId="{F567818C-4046-4296-82F0-73D8EFC5CF37}" destId="{51183CF4-6082-41C3-B47A-D5EE4E0AA46B}" srcOrd="1" destOrd="0"/>
    <dgm:cxn modelId="{9BDBCF9E-3AFF-4EFA-80F0-85E20AAD57B3}" type="presParOf" srcId="{F567818C-4046-4296-82F0-73D8EFC5CF37}" destId="{9BA594DE-EB50-49D1-973B-AC3D1092D1F8}" srcOrd="2" destOrd="0"/>
    <dgm:cxn modelId="{12201DA0-FE7D-4B12-B9A8-3B725991389E}" type="presParOf" srcId="{28995524-E7C5-415C-A428-C3D03E8B2871}" destId="{B5C5C8CD-A59A-472C-BF5B-0EE22E87B1DE}" srcOrd="0" destOrd="0"/>
    <dgm:cxn modelId="{57746604-39DA-4831-92F8-A2EEBCAF4512}" type="presOf" srcId="{12CE5811-79EE-4568-A3F5-BDE63E12F6BC}" destId="{B5C5C8CD-A59A-472C-BF5B-0EE22E87B1DE}" srcOrd="0" destOrd="0"/>
    <dgm:cxn modelId="{FB115BF1-0E38-4ACE-90FC-4F60887CA20E}" type="presParOf" srcId="{28995524-E7C5-415C-A428-C3D03E8B2871}" destId="{C49AC0A2-26F2-484D-8212-5009EEAD6F08}" srcOrd="1" destOrd="0"/>
    <dgm:cxn modelId="{7F522622-B9CA-4C52-ACEA-05914096C58D}" type="presOf" srcId="{12CE5811-79EE-4568-A3F5-BDE63E12F6BC}" destId="{C49AC0A2-26F2-484D-8212-5009EEAD6F08}" srcOrd="0" destOrd="0"/>
    <dgm:cxn modelId="{35B60149-FBB3-4148-9686-5DCCA7B97592}" type="presParOf" srcId="{51183CF4-6082-41C3-B47A-D5EE4E0AA46B}" destId="{525ED9FC-F54E-48C1-A63A-4C86DB60B45F}" srcOrd="0" destOrd="0"/>
    <dgm:cxn modelId="{183DEEBC-B47B-45B8-9C41-E16E350DF0C2}" type="presOf" srcId="{B8777147-1BBB-4C6F-AAD9-B38B3A84BEB3}" destId="{525ED9FC-F54E-48C1-A63A-4C86DB60B45F}" srcOrd="0" destOrd="0"/>
    <dgm:cxn modelId="{40587E66-0DA7-42DE-8188-A407E64F65D0}" type="presParOf" srcId="{51183CF4-6082-41C3-B47A-D5EE4E0AA46B}" destId="{CA2EF68F-4B53-47CD-93BF-8B69120380E3}" srcOrd="1" destOrd="0"/>
    <dgm:cxn modelId="{9C18F581-406A-494C-AABB-9697836590C4}" type="presParOf" srcId="{CA2EF68F-4B53-47CD-93BF-8B69120380E3}" destId="{37860E16-8F8C-41E0-9538-B579827CAED3}" srcOrd="0" destOrd="0"/>
    <dgm:cxn modelId="{9E2373F9-04EE-4AEB-8A72-186B4356F0DB}" type="presParOf" srcId="{CA2EF68F-4B53-47CD-93BF-8B69120380E3}" destId="{2A4E0E3B-B2ED-4AD5-AF42-F1AA76E18A27}" srcOrd="1" destOrd="0"/>
    <dgm:cxn modelId="{0C045C82-C025-4949-9010-80352F7C65B5}" type="presParOf" srcId="{CA2EF68F-4B53-47CD-93BF-8B69120380E3}" destId="{36990F06-81D2-4794-946A-568923F7EDAA}" srcOrd="2" destOrd="0"/>
    <dgm:cxn modelId="{B408479F-2069-4B76-8334-C56713722F2F}" type="presParOf" srcId="{37860E16-8F8C-41E0-9538-B579827CAED3}" destId="{A1DC1B52-C6B9-455D-B885-697D1D52C78B}" srcOrd="0" destOrd="0"/>
    <dgm:cxn modelId="{17B05178-3B7D-4C15-96A4-84994A83E4DB}" type="presOf" srcId="{0F265376-F2EA-4FE7-AADA-0F8AF4D20054}" destId="{A1DC1B52-C6B9-455D-B885-697D1D52C78B}" srcOrd="0" destOrd="0"/>
    <dgm:cxn modelId="{6505FD1F-3677-48DA-B366-3E79DB84C702}" type="presParOf" srcId="{37860E16-8F8C-41E0-9538-B579827CAED3}" destId="{815888A1-EA68-415E-BCA9-850F912F14CD}" srcOrd="1" destOrd="0"/>
    <dgm:cxn modelId="{831E225C-91DB-4DFE-ABAC-1F58ACB31EF1}" type="presOf" srcId="{0F265376-F2EA-4FE7-AADA-0F8AF4D20054}" destId="{815888A1-EA68-415E-BCA9-850F912F14CD}" srcOrd="0" destOrd="0"/>
    <dgm:cxn modelId="{BE254EFA-33AB-4AA0-9828-88D48430772A}" type="presParOf" srcId="{2A4E0E3B-B2ED-4AD5-AF42-F1AA76E18A27}" destId="{22CE1D10-9984-49C1-B12F-69837991FD46}" srcOrd="0" destOrd="0"/>
    <dgm:cxn modelId="{069C2010-F244-4869-BAEA-533CA13107E0}" type="presOf" srcId="{BCC4ACD7-33C9-40E3-BF34-3C99B8BE03CE}" destId="{22CE1D10-9984-49C1-B12F-69837991FD46}" srcOrd="0" destOrd="0"/>
    <dgm:cxn modelId="{3F6DE0C4-5ACC-40A2-848F-648748A74D0D}" type="presParOf" srcId="{2A4E0E3B-B2ED-4AD5-AF42-F1AA76E18A27}" destId="{CF56B32C-C784-4A9E-BE69-9003B1A5E34C}" srcOrd="1" destOrd="0"/>
    <dgm:cxn modelId="{DF36061A-FD4E-42A4-A443-EA0F0CDE022F}" type="presParOf" srcId="{CF56B32C-C784-4A9E-BE69-9003B1A5E34C}" destId="{5C9EE262-7FDE-4FA6-AE6C-58B287A86454}" srcOrd="0" destOrd="0"/>
    <dgm:cxn modelId="{470FD937-1D56-41CA-90E9-0E095B66FE85}" type="presParOf" srcId="{CF56B32C-C784-4A9E-BE69-9003B1A5E34C}" destId="{5B34DD7B-AF80-4BE2-AA50-D09F2DADE759}" srcOrd="1" destOrd="0"/>
    <dgm:cxn modelId="{F83AF7A5-AC07-48E5-B0F3-80763E421DA8}" type="presParOf" srcId="{CF56B32C-C784-4A9E-BE69-9003B1A5E34C}" destId="{37206A0D-3DE5-4538-B050-49717AE0578F}" srcOrd="2" destOrd="0"/>
    <dgm:cxn modelId="{803AB995-FF59-4D60-8F34-AE52D8F4B8B6}" type="presParOf" srcId="{5C9EE262-7FDE-4FA6-AE6C-58B287A86454}" destId="{659D8C97-CAEA-4842-A4DA-F6438C9F796F}" srcOrd="0" destOrd="0"/>
    <dgm:cxn modelId="{DA059F3B-3956-4BA7-B470-04F8840E4420}" type="presOf" srcId="{7D2515F0-77B0-488E-B5E9-8CCB7341F2B5}" destId="{659D8C97-CAEA-4842-A4DA-F6438C9F796F}" srcOrd="0" destOrd="0"/>
    <dgm:cxn modelId="{36E093FD-73A6-40C6-977E-A262FCAE02D6}" type="presParOf" srcId="{5C9EE262-7FDE-4FA6-AE6C-58B287A86454}" destId="{657BD034-92EA-4D43-94A8-32EB713DA6C1}" srcOrd="1" destOrd="0"/>
    <dgm:cxn modelId="{717733E2-CCC8-46B2-87DA-9CAD1EF68A78}" type="presOf" srcId="{7D2515F0-77B0-488E-B5E9-8CCB7341F2B5}" destId="{657BD034-92EA-4D43-94A8-32EB713DA6C1}" srcOrd="0" destOrd="0"/>
    <dgm:cxn modelId="{B09830CE-95EA-4274-A820-BE32715CBF0D}" type="presParOf" srcId="{0ED96DA7-3CAD-4E9F-8189-31574FFD8C4A}" destId="{8C36CD36-B99A-4C0F-AC07-D48F2F56385A}" srcOrd="2" destOrd="0"/>
    <dgm:cxn modelId="{7727A2B8-20F1-4CFB-BE1D-78271005708F}" type="presOf" srcId="{F7C3F64D-0913-40DA-9776-F125F233B110}" destId="{8C36CD36-B99A-4C0F-AC07-D48F2F56385A}" srcOrd="0" destOrd="0"/>
    <dgm:cxn modelId="{C51624F2-8ACE-4CD1-82C4-A6C32C372024}" type="presParOf" srcId="{0ED96DA7-3CAD-4E9F-8189-31574FFD8C4A}" destId="{FFC6E19E-CAA8-4E2F-9C4E-FDB1D06A8D56}" srcOrd="3" destOrd="0"/>
    <dgm:cxn modelId="{580ACFD5-80E0-4844-B227-22F6209A874D}" type="presParOf" srcId="{FFC6E19E-CAA8-4E2F-9C4E-FDB1D06A8D56}" destId="{861776BE-4FB6-4B92-94AB-E463047071C5}" srcOrd="0" destOrd="0"/>
    <dgm:cxn modelId="{CAA9421D-7185-4D2C-BF56-E3C7AC147EFB}" type="presParOf" srcId="{FFC6E19E-CAA8-4E2F-9C4E-FDB1D06A8D56}" destId="{CC4C5328-AB60-4968-BAC6-300D510458C8}" srcOrd="1" destOrd="0"/>
    <dgm:cxn modelId="{51FDBA3A-5F61-4B1C-B22A-948AF76D6BB1}" type="presParOf" srcId="{FFC6E19E-CAA8-4E2F-9C4E-FDB1D06A8D56}" destId="{30E732A3-4DAB-499C-9DF8-5AD2E30475EA}" srcOrd="2" destOrd="0"/>
    <dgm:cxn modelId="{CA73AB44-B37F-48B4-B146-2995A1B977C0}" type="presParOf" srcId="{861776BE-4FB6-4B92-94AB-E463047071C5}" destId="{58F2E864-7ACC-4A51-966E-170970174F8F}" srcOrd="0" destOrd="0"/>
    <dgm:cxn modelId="{47A42A62-0213-4154-9A2B-0F0CE77F369A}" type="presOf" srcId="{E69A3F00-CEC9-4F67-9363-C9B46B5B6FF6}" destId="{58F2E864-7ACC-4A51-966E-170970174F8F}" srcOrd="0" destOrd="0"/>
    <dgm:cxn modelId="{EACA1602-3841-4522-9AFA-8FCC529C72F9}" type="presParOf" srcId="{861776BE-4FB6-4B92-94AB-E463047071C5}" destId="{BA8CC2CC-3D14-440B-8E91-76AA18BDD319}" srcOrd="1" destOrd="0"/>
    <dgm:cxn modelId="{F7ADFF5D-FDD8-4303-A266-EE00E78F6033}" type="presOf" srcId="{E69A3F00-CEC9-4F67-9363-C9B46B5B6FF6}" destId="{BA8CC2CC-3D14-440B-8E91-76AA18BDD319}" srcOrd="0" destOrd="0"/>
    <dgm:cxn modelId="{E5E7DD3C-5C7A-4093-B92B-D7BCC7D18AEB}" type="presParOf" srcId="{0ED96DA7-3CAD-4E9F-8189-31574FFD8C4A}" destId="{77BBC436-6F16-47A0-8111-596C9DB3C9E9}" srcOrd="4" destOrd="0"/>
    <dgm:cxn modelId="{C3F9635D-C9D5-47D8-B712-BFA5316262BC}" type="presOf" srcId="{3FF323FC-F47D-4FEE-BA1E-39B8BAE3FFAF}" destId="{77BBC436-6F16-47A0-8111-596C9DB3C9E9}" srcOrd="0" destOrd="0"/>
    <dgm:cxn modelId="{0095407A-BD9A-4DE4-9178-B589D5212E75}" type="presParOf" srcId="{0ED96DA7-3CAD-4E9F-8189-31574FFD8C4A}" destId="{746C2A83-9FCF-4D43-B040-62E7C0D437EF}" srcOrd="5" destOrd="0"/>
    <dgm:cxn modelId="{EE22B975-19B2-463B-B1A0-B2B295C6F33E}" type="presParOf" srcId="{746C2A83-9FCF-4D43-B040-62E7C0D437EF}" destId="{B56545E0-8403-4681-BC5B-CB4D1C9CDA5A}" srcOrd="0" destOrd="0"/>
    <dgm:cxn modelId="{40C316D2-FA72-459E-BB0E-B54E3F96C33A}" type="presParOf" srcId="{746C2A83-9FCF-4D43-B040-62E7C0D437EF}" destId="{A5D27111-7955-40FE-AFAE-1AD65913F7E4}" srcOrd="1" destOrd="0"/>
    <dgm:cxn modelId="{036B89D3-6DB9-4FB1-9A7C-324DA01A1FB8}" type="presParOf" srcId="{746C2A83-9FCF-4D43-B040-62E7C0D437EF}" destId="{BCA16AFA-1C6E-4B5C-A369-B51B81962CC2}" srcOrd="2" destOrd="0"/>
    <dgm:cxn modelId="{CC6DA129-91CF-432C-A2D1-C530780942AF}" type="presParOf" srcId="{B56545E0-8403-4681-BC5B-CB4D1C9CDA5A}" destId="{63A88511-70B3-442F-8FA7-B3CAEB4FA623}" srcOrd="0" destOrd="0"/>
    <dgm:cxn modelId="{AE3639C3-B5E6-45BD-BC7A-B782036ED858}" type="presOf" srcId="{CFDD97AD-30CF-4D4C-90E6-C3CDF27D4C94}" destId="{63A88511-70B3-442F-8FA7-B3CAEB4FA623}" srcOrd="0" destOrd="0"/>
    <dgm:cxn modelId="{E90163D3-C493-42DF-B2E1-B6E22DB927BB}" type="presParOf" srcId="{B56545E0-8403-4681-BC5B-CB4D1C9CDA5A}" destId="{B79A0610-D7FC-45AD-87C9-078EBBD20436}" srcOrd="1" destOrd="0"/>
    <dgm:cxn modelId="{49EBAF6E-D8DA-4FC3-A9C1-57B85BFAAFAA}" type="presOf" srcId="{CFDD97AD-30CF-4D4C-90E6-C3CDF27D4C94}" destId="{B79A0610-D7FC-45AD-87C9-078EBBD20436}" srcOrd="0" destOrd="0"/>
    <dgm:cxn modelId="{2B737AED-225A-4752-9A62-322BEC5E89F8}" type="presParOf" srcId="{A5D27111-7955-40FE-AFAE-1AD65913F7E4}" destId="{F01C4B60-C918-4F34-81A6-CB7F977A31D9}" srcOrd="0" destOrd="0"/>
    <dgm:cxn modelId="{8470D254-C5F1-44F0-9980-7876CE598B0A}" type="presOf" srcId="{2EB522F0-84A1-43C7-BF37-970F135C7514}" destId="{F01C4B60-C918-4F34-81A6-CB7F977A31D9}" srcOrd="0" destOrd="0"/>
    <dgm:cxn modelId="{A8AF8369-37D1-4205-B886-0A84AF8F37DC}" type="presParOf" srcId="{A5D27111-7955-40FE-AFAE-1AD65913F7E4}" destId="{C00C58EA-6553-40D9-9AFF-85E8EFADB4A2}" srcOrd="1" destOrd="0"/>
    <dgm:cxn modelId="{6105FF9C-BD7C-488D-8249-824C2DDE7477}" type="presParOf" srcId="{C00C58EA-6553-40D9-9AFF-85E8EFADB4A2}" destId="{CEF1E189-E145-4A2E-A6F2-1C2F944D1D7A}" srcOrd="0" destOrd="0"/>
    <dgm:cxn modelId="{ABC64D8F-8486-4DDC-ABCE-646D87AABC02}" type="presParOf" srcId="{C00C58EA-6553-40D9-9AFF-85E8EFADB4A2}" destId="{A31EA7D2-52C7-4300-8F52-96427B7CBD74}" srcOrd="1" destOrd="0"/>
    <dgm:cxn modelId="{4380137D-2E11-4C1C-B847-021B9BA05FB6}" type="presParOf" srcId="{C00C58EA-6553-40D9-9AFF-85E8EFADB4A2}" destId="{D5A6D2D1-B841-4CDF-90C8-4B41032B4AC0}" srcOrd="2" destOrd="0"/>
    <dgm:cxn modelId="{0CAB35FA-3186-404F-A5C3-7D6EB8DF3C2A}" type="presParOf" srcId="{CEF1E189-E145-4A2E-A6F2-1C2F944D1D7A}" destId="{6880D88B-8A7E-44EB-A3E0-D746FF19E4EA}" srcOrd="0" destOrd="0"/>
    <dgm:cxn modelId="{D6DA9723-EDA4-40E9-A810-CFCB5B93EB0A}" type="presOf" srcId="{532DFA4E-89C2-44CA-BEBB-248C94A9AE86}" destId="{6880D88B-8A7E-44EB-A3E0-D746FF19E4EA}" srcOrd="0" destOrd="0"/>
    <dgm:cxn modelId="{54A1AF86-C492-433D-BA99-8B295C0D858F}" type="presParOf" srcId="{CEF1E189-E145-4A2E-A6F2-1C2F944D1D7A}" destId="{CE35754B-6A18-4C11-888E-5A783FFBFD3D}" srcOrd="1" destOrd="0"/>
    <dgm:cxn modelId="{6CDC56E2-AEC4-4876-B6F3-D724D5C183DC}" type="presOf" srcId="{532DFA4E-89C2-44CA-BEBB-248C94A9AE86}" destId="{CE35754B-6A18-4C11-888E-5A783FFBFD3D}" srcOrd="0" destOrd="0"/>
    <dgm:cxn modelId="{5DB159C7-07FA-4139-A4C3-297E584D171B}" type="presParOf" srcId="{A31EA7D2-52C7-4300-8F52-96427B7CBD74}" destId="{5F974FA0-E984-4F66-9605-4D4A0AB28B6B}" srcOrd="0" destOrd="0"/>
    <dgm:cxn modelId="{4A95E53D-9F57-4A70-9AC3-087AD5239426}" type="presOf" srcId="{6DAC9CF5-0D40-40A6-8DB7-3AD8CCFA2C46}" destId="{5F974FA0-E984-4F66-9605-4D4A0AB28B6B}" srcOrd="0" destOrd="0"/>
    <dgm:cxn modelId="{9AA02233-CC2E-4487-8BEF-015B4D8C407B}" type="presParOf" srcId="{A31EA7D2-52C7-4300-8F52-96427B7CBD74}" destId="{B5764E01-C77B-4E5F-8D9F-2553A459BECE}" srcOrd="1" destOrd="0"/>
    <dgm:cxn modelId="{60FF5DFD-F1CA-4F0D-90D6-5E9A5B4F4A7D}" type="presParOf" srcId="{B5764E01-C77B-4E5F-8D9F-2553A459BECE}" destId="{1A7B8B6D-EABF-43C1-A89B-2A846BC9A421}" srcOrd="0" destOrd="0"/>
    <dgm:cxn modelId="{4BBC068D-A881-4972-90EA-C31A232580B3}" type="presParOf" srcId="{B5764E01-C77B-4E5F-8D9F-2553A459BECE}" destId="{BC8D318C-63EA-42BD-99E2-B58AE8D3D8C8}" srcOrd="1" destOrd="0"/>
    <dgm:cxn modelId="{971DC0F6-EF2B-494A-B9F1-81E9478F1636}" type="presParOf" srcId="{B5764E01-C77B-4E5F-8D9F-2553A459BECE}" destId="{4227CB7E-62BA-446B-A656-4D795B42E529}" srcOrd="2" destOrd="0"/>
    <dgm:cxn modelId="{F58CC95C-0EA2-48DC-ABC8-B66497DD9BC2}" type="presParOf" srcId="{1A7B8B6D-EABF-43C1-A89B-2A846BC9A421}" destId="{E955AB62-0E65-426B-97C6-AF2EA7A8D869}" srcOrd="0" destOrd="0"/>
    <dgm:cxn modelId="{09F01320-1488-49A7-A964-1B19DB761E03}" type="presOf" srcId="{4FCA2646-DDB4-436F-A67B-D8691DF4DB36}" destId="{E955AB62-0E65-426B-97C6-AF2EA7A8D869}" srcOrd="0" destOrd="0"/>
    <dgm:cxn modelId="{77DA8FF5-F131-4629-AC07-51B1C6155691}" type="presParOf" srcId="{1A7B8B6D-EABF-43C1-A89B-2A846BC9A421}" destId="{8DEF6CB3-5DFC-4E64-96C8-0A9ACB2CD6C2}" srcOrd="1" destOrd="0"/>
    <dgm:cxn modelId="{4052AE4E-1669-4087-AE1C-702A868AD95E}" type="presOf" srcId="{4FCA2646-DDB4-436F-A67B-D8691DF4DB36}" destId="{8DEF6CB3-5DFC-4E64-96C8-0A9ACB2CD6C2}" srcOrd="0" destOrd="0"/>
    <dgm:cxn modelId="{6D3C553E-A958-4110-956C-04A39274A0BC}" type="presParOf" srcId="{0ED96DA7-3CAD-4E9F-8189-31574FFD8C4A}" destId="{89C95F6C-DD7C-4243-99D2-77DD6C79A224}" srcOrd="6" destOrd="0"/>
    <dgm:cxn modelId="{425EEE5C-F821-4BCE-B307-6C0DE90C3169}" type="presOf" srcId="{0D15880A-621E-42CD-9734-794242C024DA}" destId="{89C95F6C-DD7C-4243-99D2-77DD6C79A224}" srcOrd="0" destOrd="0"/>
    <dgm:cxn modelId="{D69EE9E4-367C-43F8-8716-CC6BA086E015}" type="presParOf" srcId="{0ED96DA7-3CAD-4E9F-8189-31574FFD8C4A}" destId="{00142156-A86E-4E0A-BCA6-5FC0072B8FC0}" srcOrd="7" destOrd="0"/>
    <dgm:cxn modelId="{C9831C1C-72D6-4190-BFBE-878BE46C67B9}" type="presParOf" srcId="{00142156-A86E-4E0A-BCA6-5FC0072B8FC0}" destId="{61CD6B2A-C3AF-41C3-A64B-769366172132}" srcOrd="0" destOrd="0"/>
    <dgm:cxn modelId="{F863D428-C412-4B61-906E-3E414FEC638E}" type="presParOf" srcId="{00142156-A86E-4E0A-BCA6-5FC0072B8FC0}" destId="{AE0E2F38-3EE4-4BA8-819A-542DB4CF0602}" srcOrd="1" destOrd="0"/>
    <dgm:cxn modelId="{E59D834A-F133-4385-B741-653FFE4262E9}" type="presParOf" srcId="{00142156-A86E-4E0A-BCA6-5FC0072B8FC0}" destId="{525A4895-5D35-40AB-841C-A22DEA556EFC}" srcOrd="2" destOrd="0"/>
    <dgm:cxn modelId="{D7815255-08BD-47DD-90E0-8B55E9CD5989}" type="presParOf" srcId="{61CD6B2A-C3AF-41C3-A64B-769366172132}" destId="{FBD30D55-AA3F-48A9-8A87-26F41E367574}" srcOrd="0" destOrd="0"/>
    <dgm:cxn modelId="{C4284601-93C3-4FFF-A01D-0FE4C0662145}" type="presOf" srcId="{3FB6E086-C290-4AB3-9713-A068E7866075}" destId="{FBD30D55-AA3F-48A9-8A87-26F41E367574}" srcOrd="0" destOrd="0"/>
    <dgm:cxn modelId="{63C30D84-1F8A-47F3-9FF3-A9B832F6E8B5}" type="presParOf" srcId="{61CD6B2A-C3AF-41C3-A64B-769366172132}" destId="{B556E9B6-DC75-4A46-A30D-C907FD6A567E}" srcOrd="1" destOrd="0"/>
    <dgm:cxn modelId="{1A964706-F26C-45CF-B177-53B453C1C2D4}" type="presOf" srcId="{3FB6E086-C290-4AB3-9713-A068E7866075}" destId="{B556E9B6-DC75-4A46-A30D-C907FD6A567E}" srcOrd="0" destOrd="0"/>
    <dgm:cxn modelId="{AF67BDF3-06BF-4099-91EC-DE8868F3A06F}" type="presParOf" srcId="{AE0E2F38-3EE4-4BA8-819A-542DB4CF0602}" destId="{3E447ADE-3ECE-4EBB-9FF0-B02D52DDEA5F}" srcOrd="0" destOrd="0"/>
    <dgm:cxn modelId="{52311F6E-6269-496C-BE7A-3975E59EBCCD}" type="presOf" srcId="{EB06178E-DEAF-4578-BB0A-45AC3CE05620}" destId="{3E447ADE-3ECE-4EBB-9FF0-B02D52DDEA5F}" srcOrd="0" destOrd="0"/>
    <dgm:cxn modelId="{86B7F98B-C1AC-4A56-BF97-4296B3510FC2}" type="presParOf" srcId="{AE0E2F38-3EE4-4BA8-819A-542DB4CF0602}" destId="{6FEC8EF2-04D3-435B-9820-11CE5CE3F0EA}" srcOrd="1" destOrd="0"/>
    <dgm:cxn modelId="{744ADAC0-FF7D-42CE-803F-4A4AD32E47BF}" type="presParOf" srcId="{6FEC8EF2-04D3-435B-9820-11CE5CE3F0EA}" destId="{A1D0EB22-382E-442F-996B-06D532B24609}" srcOrd="0" destOrd="0"/>
    <dgm:cxn modelId="{27F03DEC-DC44-4477-A28B-F52228870D52}" type="presParOf" srcId="{6FEC8EF2-04D3-435B-9820-11CE5CE3F0EA}" destId="{0B8C81F1-39B7-4097-BDB4-2943D387BBD3}" srcOrd="1" destOrd="0"/>
    <dgm:cxn modelId="{BA05FAC8-A79A-45E0-A256-74A7E4DF0B4F}" type="presParOf" srcId="{6FEC8EF2-04D3-435B-9820-11CE5CE3F0EA}" destId="{2B196465-6EC5-4766-BF74-E9CE634F443C}" srcOrd="2" destOrd="0"/>
    <dgm:cxn modelId="{CF109FC2-F41B-4736-B84A-36CA58DECDBD}" type="presParOf" srcId="{A1D0EB22-382E-442F-996B-06D532B24609}" destId="{14BE34E4-05A3-4646-A043-C6B97427925A}" srcOrd="0" destOrd="0"/>
    <dgm:cxn modelId="{0651170A-9D7D-4660-A138-CF8BDD77252B}" type="presOf" srcId="{21B25F98-D930-4473-80E1-23C1EEFCA94E}" destId="{14BE34E4-05A3-4646-A043-C6B97427925A}" srcOrd="0" destOrd="0"/>
    <dgm:cxn modelId="{E5FE7EB5-62CF-4117-B7DA-6EA835C33682}" type="presParOf" srcId="{A1D0EB22-382E-442F-996B-06D532B24609}" destId="{A7576A8D-82F0-47C8-84AB-1D647EB9892E}" srcOrd="1" destOrd="0"/>
    <dgm:cxn modelId="{CEE6BA5A-5666-4141-952D-F3B427CCDF91}" type="presOf" srcId="{21B25F98-D930-4473-80E1-23C1EEFCA94E}" destId="{A7576A8D-82F0-47C8-84AB-1D647EB9892E}" srcOrd="0" destOrd="0"/>
    <dgm:cxn modelId="{A14B6633-3FF0-4E52-850B-7EE92518C421}" type="presParOf" srcId="{0B8C81F1-39B7-4097-BDB4-2943D387BBD3}" destId="{29F5ADAF-EB34-4369-8176-22523E22CB48}" srcOrd="0" destOrd="0"/>
    <dgm:cxn modelId="{5607E197-949A-4302-B584-B1A7E4BE29ED}" type="presOf" srcId="{AF2FDCB5-AB42-437D-9A64-F18692335E0C}" destId="{29F5ADAF-EB34-4369-8176-22523E22CB48}" srcOrd="0" destOrd="0"/>
    <dgm:cxn modelId="{EF42658E-7C93-465E-A93C-5D4B121E567B}" type="presParOf" srcId="{0B8C81F1-39B7-4097-BDB4-2943D387BBD3}" destId="{C21E56FA-EAD3-4837-8A1A-507A49FB8EC6}" srcOrd="1" destOrd="0"/>
    <dgm:cxn modelId="{FF6D0DE5-4569-4BE8-9B43-55BD04A8D000}" type="presParOf" srcId="{C21E56FA-EAD3-4837-8A1A-507A49FB8EC6}" destId="{54D43C79-2112-4B51-BA75-83A13F8EB852}" srcOrd="0" destOrd="0"/>
    <dgm:cxn modelId="{4E0250FC-E16C-4152-B622-C78123BBB4A4}" type="presParOf" srcId="{C21E56FA-EAD3-4837-8A1A-507A49FB8EC6}" destId="{40F6FB30-13F6-431C-82CC-F958457B3020}" srcOrd="1" destOrd="0"/>
    <dgm:cxn modelId="{EB5F2758-A411-47C5-B147-3B43773FBD50}" type="presParOf" srcId="{C21E56FA-EAD3-4837-8A1A-507A49FB8EC6}" destId="{A1D0FECD-72C2-426D-90D6-962771BA7311}" srcOrd="2" destOrd="0"/>
    <dgm:cxn modelId="{21C02F07-67A7-41B6-8795-C4EA22754201}" type="presParOf" srcId="{54D43C79-2112-4B51-BA75-83A13F8EB852}" destId="{EEEC6180-F83B-4E7E-8392-93CBC62806A2}" srcOrd="0" destOrd="0"/>
    <dgm:cxn modelId="{8059D526-A127-4F0B-8348-CAA2085832B0}" type="presOf" srcId="{BC06821A-0FB1-46F2-B7FC-B008FF481C4C}" destId="{EEEC6180-F83B-4E7E-8392-93CBC62806A2}" srcOrd="0" destOrd="0"/>
    <dgm:cxn modelId="{9824B7AB-1355-411F-B03D-4304D3F65FF3}" type="presParOf" srcId="{54D43C79-2112-4B51-BA75-83A13F8EB852}" destId="{90493A02-74D3-4F3F-BF75-E9B7BE9919BB}" srcOrd="1" destOrd="0"/>
    <dgm:cxn modelId="{7891E61A-DBE2-4013-899A-590A0D051FBA}" type="presOf" srcId="{BC06821A-0FB1-46F2-B7FC-B008FF481C4C}" destId="{90493A02-74D3-4F3F-BF75-E9B7BE9919BB}" srcOrd="0" destOrd="0"/>
    <dgm:cxn modelId="{56D3AE86-ED1C-4542-B940-C12E28DDB69A}" type="presParOf" srcId="{0ED96DA7-3CAD-4E9F-8189-31574FFD8C4A}" destId="{CEF9C8D9-7041-4C18-B3CA-705E11DE91E8}" srcOrd="8" destOrd="0"/>
    <dgm:cxn modelId="{97445496-8620-409C-BD77-1296729437B5}" type="presOf" srcId="{6A8E2879-8408-4413-9E5C-743CE55232AB}" destId="{CEF9C8D9-7041-4C18-B3CA-705E11DE91E8}" srcOrd="0" destOrd="0"/>
    <dgm:cxn modelId="{D02544A6-A907-4DB4-A548-F10CC6DD40E7}" type="presParOf" srcId="{0ED96DA7-3CAD-4E9F-8189-31574FFD8C4A}" destId="{279777FF-A5C7-4A38-B5E5-7FA6A65D0436}" srcOrd="9" destOrd="0"/>
    <dgm:cxn modelId="{A3B11771-AC3A-4763-A002-9656A9DDBC4D}" type="presParOf" srcId="{279777FF-A5C7-4A38-B5E5-7FA6A65D0436}" destId="{A676FB9F-DA9B-437A-9A1A-BD512EE97640}" srcOrd="0" destOrd="0"/>
    <dgm:cxn modelId="{0E68764A-9AF7-4833-9D55-5D57C7F1AE86}" type="presParOf" srcId="{279777FF-A5C7-4A38-B5E5-7FA6A65D0436}" destId="{4F2BCC8A-15A5-4BBF-8B31-5AD81ABF1D97}" srcOrd="1" destOrd="0"/>
    <dgm:cxn modelId="{308F8A86-3E5D-4D9D-B397-DCA2D0760FC9}" type="presParOf" srcId="{279777FF-A5C7-4A38-B5E5-7FA6A65D0436}" destId="{A6BD5EBB-6AEF-4F23-A001-963DA7FF2885}" srcOrd="2" destOrd="0"/>
    <dgm:cxn modelId="{1EA52A07-6DF7-41B3-80B2-21E8FF05A188}" type="presParOf" srcId="{A676FB9F-DA9B-437A-9A1A-BD512EE97640}" destId="{20435C8D-B3FB-4CCF-AD45-D54DAA477BB8}" srcOrd="0" destOrd="0"/>
    <dgm:cxn modelId="{8F5DFDD5-9535-4D48-A245-A00969B23551}" type="presOf" srcId="{4608D165-AECB-4BFE-AF76-8EAAF39D262E}" destId="{20435C8D-B3FB-4CCF-AD45-D54DAA477BB8}" srcOrd="0" destOrd="0"/>
    <dgm:cxn modelId="{4D79302F-6E3B-4636-88DF-89E0D04012E7}" type="presParOf" srcId="{A676FB9F-DA9B-437A-9A1A-BD512EE97640}" destId="{28B37C59-D20D-4AB1-BE6F-DC140244FDF6}" srcOrd="1" destOrd="0"/>
    <dgm:cxn modelId="{26F812CF-50CB-42AA-BB68-6AD629FD2E36}" type="presOf" srcId="{4608D165-AECB-4BFE-AF76-8EAAF39D262E}" destId="{28B37C59-D20D-4AB1-BE6F-DC140244FDF6}" srcOrd="0" destOrd="0"/>
  </dgm:cxnLst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65125-8468-45B6-B2DA-6069DC754E13}">
      <dsp:nvSpPr>
        <dsp:cNvPr id="0" name=""/>
        <dsp:cNvSpPr/>
      </dsp:nvSpPr>
      <dsp:spPr>
        <a:xfrm>
          <a:off x="4114800" y="655861"/>
          <a:ext cx="2374888" cy="274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90"/>
              </a:lnTo>
              <a:lnTo>
                <a:pt x="2374888" y="137390"/>
              </a:lnTo>
              <a:lnTo>
                <a:pt x="2374888" y="274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6E2F2-9705-47EE-8D94-DF9E1A6068A5}">
      <dsp:nvSpPr>
        <dsp:cNvPr id="0" name=""/>
        <dsp:cNvSpPr/>
      </dsp:nvSpPr>
      <dsp:spPr>
        <a:xfrm>
          <a:off x="4383038" y="1584881"/>
          <a:ext cx="196271" cy="2459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9939"/>
              </a:lnTo>
              <a:lnTo>
                <a:pt x="196271" y="24599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C6178-336D-4092-B2EB-BEB792E6809A}">
      <dsp:nvSpPr>
        <dsp:cNvPr id="0" name=""/>
        <dsp:cNvSpPr/>
      </dsp:nvSpPr>
      <dsp:spPr>
        <a:xfrm>
          <a:off x="4383038" y="1584881"/>
          <a:ext cx="196271" cy="1530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0919"/>
              </a:lnTo>
              <a:lnTo>
                <a:pt x="196271" y="15309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8A44C-471C-412C-8C20-D9E75DD26ED7}">
      <dsp:nvSpPr>
        <dsp:cNvPr id="0" name=""/>
        <dsp:cNvSpPr/>
      </dsp:nvSpPr>
      <dsp:spPr>
        <a:xfrm>
          <a:off x="4383038" y="1584881"/>
          <a:ext cx="196271" cy="601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00"/>
              </a:lnTo>
              <a:lnTo>
                <a:pt x="196271" y="6019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AD64C-CEC7-4693-A2CB-9E6288D0D587}">
      <dsp:nvSpPr>
        <dsp:cNvPr id="0" name=""/>
        <dsp:cNvSpPr/>
      </dsp:nvSpPr>
      <dsp:spPr>
        <a:xfrm>
          <a:off x="4114800" y="655861"/>
          <a:ext cx="791629" cy="274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90"/>
              </a:lnTo>
              <a:lnTo>
                <a:pt x="791629" y="137390"/>
              </a:lnTo>
              <a:lnTo>
                <a:pt x="791629" y="274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40B63-E3AC-4980-A467-BDF0913D6708}">
      <dsp:nvSpPr>
        <dsp:cNvPr id="0" name=""/>
        <dsp:cNvSpPr/>
      </dsp:nvSpPr>
      <dsp:spPr>
        <a:xfrm>
          <a:off x="3323170" y="655861"/>
          <a:ext cx="791629" cy="274780"/>
        </a:xfrm>
        <a:custGeom>
          <a:avLst/>
          <a:gdLst/>
          <a:ahLst/>
          <a:cxnLst/>
          <a:rect l="0" t="0" r="0" b="0"/>
          <a:pathLst>
            <a:path>
              <a:moveTo>
                <a:pt x="791629" y="0"/>
              </a:moveTo>
              <a:lnTo>
                <a:pt x="791629" y="137390"/>
              </a:lnTo>
              <a:lnTo>
                <a:pt x="0" y="137390"/>
              </a:lnTo>
              <a:lnTo>
                <a:pt x="0" y="274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E8588-C429-4005-95ED-FC4E68607E15}">
      <dsp:nvSpPr>
        <dsp:cNvPr id="0" name=""/>
        <dsp:cNvSpPr/>
      </dsp:nvSpPr>
      <dsp:spPr>
        <a:xfrm>
          <a:off x="1216520" y="1584881"/>
          <a:ext cx="196271" cy="1530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0919"/>
              </a:lnTo>
              <a:lnTo>
                <a:pt x="196271" y="15309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25A51-4658-4EBC-82A3-6C2D603FFF66}">
      <dsp:nvSpPr>
        <dsp:cNvPr id="0" name=""/>
        <dsp:cNvSpPr/>
      </dsp:nvSpPr>
      <dsp:spPr>
        <a:xfrm>
          <a:off x="1216520" y="1584881"/>
          <a:ext cx="196271" cy="601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00"/>
              </a:lnTo>
              <a:lnTo>
                <a:pt x="196271" y="6019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FE010-58A9-40D9-BA26-2F4E67EAF30E}">
      <dsp:nvSpPr>
        <dsp:cNvPr id="0" name=""/>
        <dsp:cNvSpPr/>
      </dsp:nvSpPr>
      <dsp:spPr>
        <a:xfrm>
          <a:off x="1739911" y="655861"/>
          <a:ext cx="2374888" cy="274780"/>
        </a:xfrm>
        <a:custGeom>
          <a:avLst/>
          <a:gdLst/>
          <a:ahLst/>
          <a:cxnLst/>
          <a:rect l="0" t="0" r="0" b="0"/>
          <a:pathLst>
            <a:path>
              <a:moveTo>
                <a:pt x="2374888" y="0"/>
              </a:moveTo>
              <a:lnTo>
                <a:pt x="2374888" y="137390"/>
              </a:lnTo>
              <a:lnTo>
                <a:pt x="0" y="137390"/>
              </a:lnTo>
              <a:lnTo>
                <a:pt x="0" y="274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5C9DD-10EF-4C5A-892F-F0022CB6F77E}">
      <dsp:nvSpPr>
        <dsp:cNvPr id="0" name=""/>
        <dsp:cNvSpPr/>
      </dsp:nvSpPr>
      <dsp:spPr>
        <a:xfrm>
          <a:off x="3460560" y="1622"/>
          <a:ext cx="1308478" cy="654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600" kern="1200" dirty="0" smtClean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rPr>
            <a:t>总经理</a:t>
          </a:r>
          <a:endParaRPr kumimoji="1" lang="ja-JP" altLang="en-US" sz="1600" kern="1200" dirty="0">
            <a:solidFill>
              <a:schemeClr val="tx1"/>
            </a:solidFill>
            <a:latin typeface="ＭＳ Ｐ明朝" panose="02020600040205080304" pitchFamily="18" charset="-128"/>
            <a:ea typeface="ＭＳ Ｐ明朝" panose="02020600040205080304" pitchFamily="18" charset="-128"/>
          </a:endParaRPr>
        </a:p>
      </dsp:txBody>
      <dsp:txXfrm>
        <a:off x="3460560" y="1622"/>
        <a:ext cx="1308478" cy="654239"/>
      </dsp:txXfrm>
    </dsp:sp>
    <dsp:sp modelId="{D7C6CF1A-1716-4E97-BCB3-2DBA558AD0F3}">
      <dsp:nvSpPr>
        <dsp:cNvPr id="0" name=""/>
        <dsp:cNvSpPr/>
      </dsp:nvSpPr>
      <dsp:spPr>
        <a:xfrm>
          <a:off x="1085672" y="930642"/>
          <a:ext cx="1308478" cy="654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600" kern="1200" dirty="0" smtClean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rPr>
            <a:t>管理部</a:t>
          </a:r>
          <a:endParaRPr kumimoji="1" lang="ja-JP" altLang="en-US" sz="1600" kern="1200" dirty="0">
            <a:solidFill>
              <a:schemeClr val="tx1"/>
            </a:solidFill>
            <a:latin typeface="ＭＳ Ｐ明朝" panose="02020600040205080304" pitchFamily="18" charset="-128"/>
            <a:ea typeface="ＭＳ Ｐ明朝" panose="02020600040205080304" pitchFamily="18" charset="-128"/>
          </a:endParaRPr>
        </a:p>
      </dsp:txBody>
      <dsp:txXfrm>
        <a:off x="1085672" y="930642"/>
        <a:ext cx="1308478" cy="654239"/>
      </dsp:txXfrm>
    </dsp:sp>
    <dsp:sp modelId="{227F722A-EFE2-40F9-8637-B2D91ECC2559}">
      <dsp:nvSpPr>
        <dsp:cNvPr id="0" name=""/>
        <dsp:cNvSpPr/>
      </dsp:nvSpPr>
      <dsp:spPr>
        <a:xfrm>
          <a:off x="1412792" y="1859661"/>
          <a:ext cx="1308478" cy="654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600" kern="1200" dirty="0" smtClean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rPr>
            <a:t>人事部</a:t>
          </a:r>
          <a:endParaRPr kumimoji="1" lang="ja-JP" altLang="en-US" sz="1600" kern="1200" dirty="0">
            <a:solidFill>
              <a:schemeClr val="tx1"/>
            </a:solidFill>
            <a:latin typeface="ＭＳ Ｐ明朝" panose="02020600040205080304" pitchFamily="18" charset="-128"/>
            <a:ea typeface="ＭＳ Ｐ明朝" panose="02020600040205080304" pitchFamily="18" charset="-128"/>
          </a:endParaRPr>
        </a:p>
      </dsp:txBody>
      <dsp:txXfrm>
        <a:off x="1412792" y="1859661"/>
        <a:ext cx="1308478" cy="654239"/>
      </dsp:txXfrm>
    </dsp:sp>
    <dsp:sp modelId="{59F35BE5-FABB-44BE-A1ED-C870C67B9C72}">
      <dsp:nvSpPr>
        <dsp:cNvPr id="0" name=""/>
        <dsp:cNvSpPr/>
      </dsp:nvSpPr>
      <dsp:spPr>
        <a:xfrm>
          <a:off x="1412792" y="2788681"/>
          <a:ext cx="1308478" cy="654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600" kern="1200" dirty="0" smtClean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rPr>
            <a:t>财务</a:t>
          </a:r>
          <a:endParaRPr kumimoji="1" lang="ja-JP" altLang="en-US" sz="1600" kern="1200" dirty="0">
            <a:solidFill>
              <a:schemeClr val="tx1"/>
            </a:solidFill>
            <a:latin typeface="ＭＳ Ｐ明朝" panose="02020600040205080304" pitchFamily="18" charset="-128"/>
            <a:ea typeface="ＭＳ Ｐ明朝" panose="02020600040205080304" pitchFamily="18" charset="-128"/>
          </a:endParaRPr>
        </a:p>
      </dsp:txBody>
      <dsp:txXfrm>
        <a:off x="1412792" y="2788681"/>
        <a:ext cx="1308478" cy="654239"/>
      </dsp:txXfrm>
    </dsp:sp>
    <dsp:sp modelId="{A1B0D29F-811A-4F3D-B14A-679406678E3E}">
      <dsp:nvSpPr>
        <dsp:cNvPr id="0" name=""/>
        <dsp:cNvSpPr/>
      </dsp:nvSpPr>
      <dsp:spPr>
        <a:xfrm>
          <a:off x="2668931" y="930642"/>
          <a:ext cx="1308478" cy="654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600" kern="1200" dirty="0" smtClean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rPr>
            <a:t>营业部</a:t>
          </a:r>
          <a:endParaRPr kumimoji="1" lang="ja-JP" altLang="en-US" sz="1600" kern="1200" dirty="0">
            <a:solidFill>
              <a:schemeClr val="tx1"/>
            </a:solidFill>
            <a:latin typeface="ＭＳ Ｐ明朝" panose="02020600040205080304" pitchFamily="18" charset="-128"/>
            <a:ea typeface="ＭＳ Ｐ明朝" panose="02020600040205080304" pitchFamily="18" charset="-128"/>
          </a:endParaRPr>
        </a:p>
      </dsp:txBody>
      <dsp:txXfrm>
        <a:off x="2668931" y="930642"/>
        <a:ext cx="1308478" cy="654239"/>
      </dsp:txXfrm>
    </dsp:sp>
    <dsp:sp modelId="{87D0BA08-E392-47DF-9F59-886D0D1F582A}">
      <dsp:nvSpPr>
        <dsp:cNvPr id="0" name=""/>
        <dsp:cNvSpPr/>
      </dsp:nvSpPr>
      <dsp:spPr>
        <a:xfrm>
          <a:off x="4252190" y="930642"/>
          <a:ext cx="1308478" cy="654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600" kern="1200" dirty="0" smtClean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rPr>
            <a:t>技术部（昆山）</a:t>
          </a:r>
          <a:endParaRPr kumimoji="1" lang="ja-JP" altLang="en-US" sz="1600" kern="1200" dirty="0">
            <a:solidFill>
              <a:schemeClr val="tx1"/>
            </a:solidFill>
            <a:latin typeface="ＭＳ Ｐ明朝" panose="02020600040205080304" pitchFamily="18" charset="-128"/>
            <a:ea typeface="ＭＳ Ｐ明朝" panose="02020600040205080304" pitchFamily="18" charset="-128"/>
          </a:endParaRPr>
        </a:p>
      </dsp:txBody>
      <dsp:txXfrm>
        <a:off x="4252190" y="930642"/>
        <a:ext cx="1308478" cy="654239"/>
      </dsp:txXfrm>
    </dsp:sp>
    <dsp:sp modelId="{5DF3C5D4-D54F-42DA-85B8-C709D65F4064}">
      <dsp:nvSpPr>
        <dsp:cNvPr id="0" name=""/>
        <dsp:cNvSpPr/>
      </dsp:nvSpPr>
      <dsp:spPr>
        <a:xfrm>
          <a:off x="4579309" y="1859661"/>
          <a:ext cx="1308478" cy="654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600" kern="1200" dirty="0" smtClean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rPr>
            <a:t>开发课</a:t>
          </a:r>
          <a:endParaRPr kumimoji="1" lang="ja-JP" altLang="en-US" sz="1600" kern="1200" dirty="0">
            <a:solidFill>
              <a:schemeClr val="tx1"/>
            </a:solidFill>
            <a:latin typeface="ＭＳ Ｐ明朝" panose="02020600040205080304" pitchFamily="18" charset="-128"/>
            <a:ea typeface="ＭＳ Ｐ明朝" panose="02020600040205080304" pitchFamily="18" charset="-128"/>
          </a:endParaRPr>
        </a:p>
      </dsp:txBody>
      <dsp:txXfrm>
        <a:off x="4579309" y="1859661"/>
        <a:ext cx="1308478" cy="654239"/>
      </dsp:txXfrm>
    </dsp:sp>
    <dsp:sp modelId="{8D1EABB7-724A-4655-9645-6515B16D776B}">
      <dsp:nvSpPr>
        <dsp:cNvPr id="0" name=""/>
        <dsp:cNvSpPr/>
      </dsp:nvSpPr>
      <dsp:spPr>
        <a:xfrm>
          <a:off x="4579309" y="2788681"/>
          <a:ext cx="1308478" cy="654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600" kern="1200" dirty="0" smtClean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rPr>
            <a:t>生产</a:t>
          </a:r>
          <a:r>
            <a:rPr kumimoji="1" lang="en-US" altLang="zh-CN" sz="1600" kern="1200" dirty="0" smtClean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rPr>
            <a:t>1</a:t>
          </a:r>
          <a:r>
            <a:rPr kumimoji="1" lang="zh-CN" altLang="en-US" sz="1600" kern="1200" dirty="0" smtClean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rPr>
            <a:t>课</a:t>
          </a:r>
          <a:endParaRPr kumimoji="1" lang="ja-JP" altLang="en-US" sz="1600" kern="1200" dirty="0">
            <a:solidFill>
              <a:schemeClr val="tx1"/>
            </a:solidFill>
            <a:latin typeface="ＭＳ Ｐ明朝" panose="02020600040205080304" pitchFamily="18" charset="-128"/>
            <a:ea typeface="ＭＳ Ｐ明朝" panose="02020600040205080304" pitchFamily="18" charset="-128"/>
          </a:endParaRPr>
        </a:p>
      </dsp:txBody>
      <dsp:txXfrm>
        <a:off x="4579309" y="2788681"/>
        <a:ext cx="1308478" cy="654239"/>
      </dsp:txXfrm>
    </dsp:sp>
    <dsp:sp modelId="{F9097A40-98C9-4DA6-93D8-2F4585925563}">
      <dsp:nvSpPr>
        <dsp:cNvPr id="0" name=""/>
        <dsp:cNvSpPr/>
      </dsp:nvSpPr>
      <dsp:spPr>
        <a:xfrm>
          <a:off x="4579309" y="3717701"/>
          <a:ext cx="1308478" cy="654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600" kern="1200" dirty="0" smtClean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rPr>
            <a:t>生产</a:t>
          </a:r>
          <a:r>
            <a:rPr kumimoji="1" lang="en-US" altLang="zh-CN" sz="1600" kern="1200" dirty="0" smtClean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rPr>
            <a:t>2</a:t>
          </a:r>
          <a:r>
            <a:rPr kumimoji="1" lang="zh-CN" altLang="en-US" sz="1600" kern="1200" dirty="0" smtClean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rPr>
            <a:t>课</a:t>
          </a:r>
          <a:endParaRPr kumimoji="1" lang="ja-JP" altLang="en-US" sz="1600" kern="1200" dirty="0">
            <a:solidFill>
              <a:schemeClr val="tx1"/>
            </a:solidFill>
            <a:latin typeface="ＭＳ Ｐ明朝" panose="02020600040205080304" pitchFamily="18" charset="-128"/>
            <a:ea typeface="ＭＳ Ｐ明朝" panose="02020600040205080304" pitchFamily="18" charset="-128"/>
          </a:endParaRPr>
        </a:p>
      </dsp:txBody>
      <dsp:txXfrm>
        <a:off x="4579309" y="3717701"/>
        <a:ext cx="1308478" cy="654239"/>
      </dsp:txXfrm>
    </dsp:sp>
    <dsp:sp modelId="{FAF48A11-AF4A-4D0A-959D-BF6439D2A5F8}">
      <dsp:nvSpPr>
        <dsp:cNvPr id="0" name=""/>
        <dsp:cNvSpPr/>
      </dsp:nvSpPr>
      <dsp:spPr>
        <a:xfrm>
          <a:off x="5835448" y="930642"/>
          <a:ext cx="1308478" cy="654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600" kern="1200" dirty="0" smtClean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rPr>
            <a:t>品管部</a:t>
          </a:r>
          <a:endParaRPr kumimoji="1" lang="ja-JP" altLang="en-US" sz="1600" kern="1200" dirty="0">
            <a:solidFill>
              <a:schemeClr val="tx1"/>
            </a:solidFill>
            <a:latin typeface="ＭＳ Ｐ明朝" panose="02020600040205080304" pitchFamily="18" charset="-128"/>
            <a:ea typeface="ＭＳ Ｐ明朝" panose="02020600040205080304" pitchFamily="18" charset="-128"/>
          </a:endParaRPr>
        </a:p>
      </dsp:txBody>
      <dsp:txXfrm>
        <a:off x="5835448" y="930642"/>
        <a:ext cx="1308478" cy="6542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7315200"/>
        <a:chOff x="0" y="0"/>
        <a:chExt cx="8128000" cy="7315200"/>
      </a:xfrm>
    </dsp:grpSpPr>
    <dsp:sp>
      <dsp:nvSpPr>
        <dsp:cNvPr id="377" name="任意多边形 376"/>
        <dsp:cNvSpPr/>
      </dsp:nvSpPr>
      <dsp:spPr bwMode="white">
        <a:xfrm>
          <a:off x="695890" y="2029216"/>
          <a:ext cx="3368110" cy="292274"/>
        </a:xfrm>
        <a:custGeom>
          <a:avLst/>
          <a:gdLst/>
          <a:ahLst/>
          <a:cxnLst/>
          <a:pathLst>
            <a:path w="5304" h="460">
              <a:moveTo>
                <a:pt x="5304" y="0"/>
              </a:moveTo>
              <a:lnTo>
                <a:pt x="5304" y="230"/>
              </a:lnTo>
              <a:lnTo>
                <a:pt x="0" y="230"/>
              </a:lnTo>
              <a:lnTo>
                <a:pt x="0" y="460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695890" y="2029216"/>
        <a:ext cx="3368110" cy="292274"/>
      </dsp:txXfrm>
    </dsp:sp>
    <dsp:sp>
      <dsp:nvSpPr>
        <dsp:cNvPr id="379" name="任意多边形 378"/>
        <dsp:cNvSpPr/>
      </dsp:nvSpPr>
      <dsp:spPr bwMode="white">
        <a:xfrm>
          <a:off x="695890" y="3017381"/>
          <a:ext cx="0" cy="292274"/>
        </a:xfrm>
        <a:custGeom>
          <a:avLst/>
          <a:gdLst/>
          <a:ahLst/>
          <a:cxnLst/>
          <a:pathLst>
            <a:path h="460">
              <a:moveTo>
                <a:pt x="0" y="0"/>
              </a:moveTo>
              <a:lnTo>
                <a:pt x="0" y="460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695890" y="3017381"/>
        <a:ext cx="0" cy="292274"/>
      </dsp:txXfrm>
    </dsp:sp>
    <dsp:sp>
      <dsp:nvSpPr>
        <dsp:cNvPr id="381" name="任意多边形 380"/>
        <dsp:cNvSpPr/>
      </dsp:nvSpPr>
      <dsp:spPr bwMode="white">
        <a:xfrm>
          <a:off x="139178" y="4005545"/>
          <a:ext cx="208767" cy="640219"/>
        </a:xfrm>
        <a:custGeom>
          <a:avLst/>
          <a:gdLst/>
          <a:ahLst/>
          <a:cxnLst/>
          <a:pathLst>
            <a:path w="329" h="1008">
              <a:moveTo>
                <a:pt x="0" y="0"/>
              </a:moveTo>
              <a:lnTo>
                <a:pt x="0" y="1008"/>
              </a:lnTo>
              <a:lnTo>
                <a:pt x="329" y="1008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39178" y="4005545"/>
        <a:ext cx="208767" cy="640219"/>
      </dsp:txXfrm>
    </dsp:sp>
    <dsp:sp>
      <dsp:nvSpPr>
        <dsp:cNvPr id="383" name="任意多边形 382"/>
        <dsp:cNvSpPr/>
      </dsp:nvSpPr>
      <dsp:spPr bwMode="white">
        <a:xfrm>
          <a:off x="2379945" y="2029216"/>
          <a:ext cx="1684055" cy="292274"/>
        </a:xfrm>
        <a:custGeom>
          <a:avLst/>
          <a:gdLst/>
          <a:ahLst/>
          <a:cxnLst/>
          <a:pathLst>
            <a:path w="2652" h="460">
              <a:moveTo>
                <a:pt x="2652" y="0"/>
              </a:moveTo>
              <a:lnTo>
                <a:pt x="2652" y="230"/>
              </a:lnTo>
              <a:lnTo>
                <a:pt x="0" y="230"/>
              </a:lnTo>
              <a:lnTo>
                <a:pt x="0" y="460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379945" y="2029216"/>
        <a:ext cx="1684055" cy="292274"/>
      </dsp:txXfrm>
    </dsp:sp>
    <dsp:sp>
      <dsp:nvSpPr>
        <dsp:cNvPr id="385" name="任意多边形 384"/>
        <dsp:cNvSpPr/>
      </dsp:nvSpPr>
      <dsp:spPr bwMode="white">
        <a:xfrm>
          <a:off x="4064000" y="2029216"/>
          <a:ext cx="0" cy="292274"/>
        </a:xfrm>
        <a:custGeom>
          <a:avLst/>
          <a:gdLst/>
          <a:ahLst/>
          <a:cxnLst/>
          <a:pathLst>
            <a:path h="460">
              <a:moveTo>
                <a:pt x="0" y="0"/>
              </a:moveTo>
              <a:lnTo>
                <a:pt x="0" y="460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064000" y="2029216"/>
        <a:ext cx="0" cy="292274"/>
      </dsp:txXfrm>
    </dsp:sp>
    <dsp:sp>
      <dsp:nvSpPr>
        <dsp:cNvPr id="387" name="任意多边形 386"/>
        <dsp:cNvSpPr/>
      </dsp:nvSpPr>
      <dsp:spPr bwMode="white">
        <a:xfrm>
          <a:off x="4064000" y="3017381"/>
          <a:ext cx="0" cy="292274"/>
        </a:xfrm>
        <a:custGeom>
          <a:avLst/>
          <a:gdLst/>
          <a:ahLst/>
          <a:cxnLst/>
          <a:pathLst>
            <a:path h="460">
              <a:moveTo>
                <a:pt x="0" y="0"/>
              </a:moveTo>
              <a:lnTo>
                <a:pt x="0" y="460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064000" y="3017381"/>
        <a:ext cx="0" cy="292274"/>
      </dsp:txXfrm>
    </dsp:sp>
    <dsp:sp>
      <dsp:nvSpPr>
        <dsp:cNvPr id="389" name="任意多边形 388"/>
        <dsp:cNvSpPr/>
      </dsp:nvSpPr>
      <dsp:spPr bwMode="white">
        <a:xfrm>
          <a:off x="4064000" y="4005545"/>
          <a:ext cx="0" cy="292274"/>
        </a:xfrm>
        <a:custGeom>
          <a:avLst/>
          <a:gdLst/>
          <a:ahLst/>
          <a:cxnLst/>
          <a:pathLst>
            <a:path h="460">
              <a:moveTo>
                <a:pt x="0" y="0"/>
              </a:moveTo>
              <a:lnTo>
                <a:pt x="0" y="460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064000" y="4005545"/>
        <a:ext cx="0" cy="292274"/>
      </dsp:txXfrm>
    </dsp:sp>
    <dsp:sp>
      <dsp:nvSpPr>
        <dsp:cNvPr id="391" name="任意多边形 390"/>
        <dsp:cNvSpPr/>
      </dsp:nvSpPr>
      <dsp:spPr bwMode="white">
        <a:xfrm>
          <a:off x="3507288" y="4993710"/>
          <a:ext cx="208767" cy="640219"/>
        </a:xfrm>
        <a:custGeom>
          <a:avLst/>
          <a:gdLst/>
          <a:ahLst/>
          <a:cxnLst/>
          <a:pathLst>
            <a:path w="329" h="1008">
              <a:moveTo>
                <a:pt x="0" y="0"/>
              </a:moveTo>
              <a:lnTo>
                <a:pt x="0" y="1008"/>
              </a:lnTo>
              <a:lnTo>
                <a:pt x="329" y="1008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507288" y="4993710"/>
        <a:ext cx="208767" cy="640219"/>
      </dsp:txXfrm>
    </dsp:sp>
    <dsp:sp>
      <dsp:nvSpPr>
        <dsp:cNvPr id="393" name="任意多边形 392"/>
        <dsp:cNvSpPr/>
      </dsp:nvSpPr>
      <dsp:spPr bwMode="white">
        <a:xfrm>
          <a:off x="4064000" y="2029216"/>
          <a:ext cx="1684055" cy="292274"/>
        </a:xfrm>
        <a:custGeom>
          <a:avLst/>
          <a:gdLst/>
          <a:ahLst/>
          <a:cxnLst/>
          <a:pathLst>
            <a:path w="2652" h="460">
              <a:moveTo>
                <a:pt x="0" y="0"/>
              </a:moveTo>
              <a:lnTo>
                <a:pt x="0" y="230"/>
              </a:lnTo>
              <a:lnTo>
                <a:pt x="2652" y="230"/>
              </a:lnTo>
              <a:lnTo>
                <a:pt x="2652" y="460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064000" y="2029216"/>
        <a:ext cx="1684055" cy="292274"/>
      </dsp:txXfrm>
    </dsp:sp>
    <dsp:sp>
      <dsp:nvSpPr>
        <dsp:cNvPr id="395" name="任意多边形 394"/>
        <dsp:cNvSpPr/>
      </dsp:nvSpPr>
      <dsp:spPr bwMode="white">
        <a:xfrm>
          <a:off x="5748055" y="3017381"/>
          <a:ext cx="0" cy="292274"/>
        </a:xfrm>
        <a:custGeom>
          <a:avLst/>
          <a:gdLst/>
          <a:ahLst/>
          <a:cxnLst/>
          <a:pathLst>
            <a:path h="460">
              <a:moveTo>
                <a:pt x="0" y="0"/>
              </a:moveTo>
              <a:lnTo>
                <a:pt x="0" y="460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748055" y="3017381"/>
        <a:ext cx="0" cy="292274"/>
      </dsp:txXfrm>
    </dsp:sp>
    <dsp:sp>
      <dsp:nvSpPr>
        <dsp:cNvPr id="397" name="任意多边形 396"/>
        <dsp:cNvSpPr/>
      </dsp:nvSpPr>
      <dsp:spPr bwMode="white">
        <a:xfrm>
          <a:off x="5748055" y="4005545"/>
          <a:ext cx="0" cy="292274"/>
        </a:xfrm>
        <a:custGeom>
          <a:avLst/>
          <a:gdLst/>
          <a:ahLst/>
          <a:cxnLst/>
          <a:pathLst>
            <a:path h="460">
              <a:moveTo>
                <a:pt x="0" y="0"/>
              </a:moveTo>
              <a:lnTo>
                <a:pt x="0" y="460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748055" y="4005545"/>
        <a:ext cx="0" cy="292274"/>
      </dsp:txXfrm>
    </dsp:sp>
    <dsp:sp>
      <dsp:nvSpPr>
        <dsp:cNvPr id="399" name="任意多边形 398"/>
        <dsp:cNvSpPr/>
      </dsp:nvSpPr>
      <dsp:spPr bwMode="white">
        <a:xfrm>
          <a:off x="5191342" y="4993710"/>
          <a:ext cx="208767" cy="640219"/>
        </a:xfrm>
        <a:custGeom>
          <a:avLst/>
          <a:gdLst/>
          <a:ahLst/>
          <a:cxnLst/>
          <a:pathLst>
            <a:path w="329" h="1008">
              <a:moveTo>
                <a:pt x="0" y="0"/>
              </a:moveTo>
              <a:lnTo>
                <a:pt x="0" y="1008"/>
              </a:lnTo>
              <a:lnTo>
                <a:pt x="329" y="1008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191342" y="4993710"/>
        <a:ext cx="208767" cy="640219"/>
      </dsp:txXfrm>
    </dsp:sp>
    <dsp:sp>
      <dsp:nvSpPr>
        <dsp:cNvPr id="401" name="任意多边形 400"/>
        <dsp:cNvSpPr/>
      </dsp:nvSpPr>
      <dsp:spPr bwMode="white">
        <a:xfrm>
          <a:off x="4064000" y="2029216"/>
          <a:ext cx="3368110" cy="292274"/>
        </a:xfrm>
        <a:custGeom>
          <a:avLst/>
          <a:gdLst/>
          <a:ahLst/>
          <a:cxnLst/>
          <a:pathLst>
            <a:path w="5304" h="460">
              <a:moveTo>
                <a:pt x="0" y="0"/>
              </a:moveTo>
              <a:lnTo>
                <a:pt x="0" y="230"/>
              </a:lnTo>
              <a:lnTo>
                <a:pt x="5304" y="230"/>
              </a:lnTo>
              <a:lnTo>
                <a:pt x="5304" y="460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064000" y="2029216"/>
        <a:ext cx="3368110" cy="292274"/>
      </dsp:txXfrm>
    </dsp:sp>
    <dsp:sp>
      <dsp:nvSpPr>
        <dsp:cNvPr id="4" name="矩形 3"/>
        <dsp:cNvSpPr/>
      </dsp:nvSpPr>
      <dsp:spPr bwMode="white">
        <a:xfrm>
          <a:off x="3368110" y="1333326"/>
          <a:ext cx="1391781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wrap="square" lIns="22225" tIns="22225" rIns="22225" bIns="2222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/>
            <a:t>总经理</a:t>
          </a:r>
          <a:endParaRPr lang="zh-CN" sz="1600"/>
        </a:p>
      </dsp:txBody>
      <dsp:txXfrm>
        <a:off x="3368110" y="1333326"/>
        <a:ext cx="1391781" cy="695890"/>
      </dsp:txXfrm>
    </dsp:sp>
    <dsp:sp>
      <dsp:nvSpPr>
        <dsp:cNvPr id="3" name="矩形 2"/>
        <dsp:cNvSpPr/>
      </dsp:nvSpPr>
      <dsp:spPr bwMode="white">
        <a:xfrm>
          <a:off x="0" y="2321490"/>
          <a:ext cx="1391781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wrap="square" lIns="22225" tIns="22225" rIns="22225" bIns="2222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/>
            <a:t>管理部</a:t>
          </a:r>
          <a:endParaRPr lang="zh-CN" sz="1600"/>
        </a:p>
      </dsp:txBody>
      <dsp:txXfrm>
        <a:off x="0" y="2321490"/>
        <a:ext cx="1391781" cy="695890"/>
      </dsp:txXfrm>
    </dsp:sp>
    <dsp:sp>
      <dsp:nvSpPr>
        <dsp:cNvPr id="241" name="矩形 240"/>
        <dsp:cNvSpPr/>
      </dsp:nvSpPr>
      <dsp:spPr bwMode="white">
        <a:xfrm>
          <a:off x="0" y="3309655"/>
          <a:ext cx="1391781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wrap="square" lIns="22225" tIns="22225" rIns="22225" bIns="2222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宋体" panose="02010600030101010101" pitchFamily="2" charset="-122"/>
              <a:ea typeface="宋体" panose="02010600030101010101" pitchFamily="2" charset="-122"/>
            </a:rPr>
            <a:t>人事部</a:t>
          </a:r>
          <a:endParaRPr lang="zh-CN" sz="16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0" y="3309655"/>
        <a:ext cx="1391781" cy="695890"/>
      </dsp:txXfrm>
    </dsp:sp>
    <dsp:sp>
      <dsp:nvSpPr>
        <dsp:cNvPr id="267" name="矩形 266"/>
        <dsp:cNvSpPr/>
      </dsp:nvSpPr>
      <dsp:spPr bwMode="white">
        <a:xfrm>
          <a:off x="347945" y="4297819"/>
          <a:ext cx="1391781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wrap="square" lIns="22225" tIns="22225" rIns="22225" bIns="2222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宋体" panose="02010600030101010101" pitchFamily="2" charset="-122"/>
              <a:ea typeface="宋体" panose="02010600030101010101" pitchFamily="2" charset="-122"/>
            </a:rPr>
            <a:t>财务部</a:t>
          </a:r>
          <a:endParaRPr lang="zh-CN" sz="16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347945" y="4297819"/>
        <a:ext cx="1391781" cy="695890"/>
      </dsp:txXfrm>
    </dsp:sp>
    <dsp:sp>
      <dsp:nvSpPr>
        <dsp:cNvPr id="6" name="矩形 5"/>
        <dsp:cNvSpPr/>
      </dsp:nvSpPr>
      <dsp:spPr bwMode="white">
        <a:xfrm>
          <a:off x="1684055" y="2321490"/>
          <a:ext cx="1391781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wrap="square" lIns="22225" tIns="22225" rIns="22225" bIns="2222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/>
            <a:t>营业部</a:t>
          </a:r>
          <a:endParaRPr lang="zh-CN" sz="1600"/>
        </a:p>
      </dsp:txBody>
      <dsp:txXfrm>
        <a:off x="1684055" y="2321490"/>
        <a:ext cx="1391781" cy="695890"/>
      </dsp:txXfrm>
    </dsp:sp>
    <dsp:sp>
      <dsp:nvSpPr>
        <dsp:cNvPr id="7" name="矩形 6"/>
        <dsp:cNvSpPr/>
      </dsp:nvSpPr>
      <dsp:spPr bwMode="white">
        <a:xfrm>
          <a:off x="3368110" y="2321490"/>
          <a:ext cx="1391781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wrap="square" lIns="12065" tIns="12065" rIns="12065" bIns="1206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+mj-ea"/>
            </a:rPr>
            <a:t>技术部</a:t>
          </a:r>
          <a:r>
            <a:rPr lang="en-US" altLang="zh-CN" sz="1600">
              <a:latin typeface="+mj-ea"/>
            </a:rPr>
            <a:t>1</a:t>
          </a:r>
          <a:r>
            <a:rPr lang="zh-CN" altLang="en-US" sz="1600">
              <a:latin typeface="+mj-ea"/>
            </a:rPr>
            <a:t>昆山</a:t>
          </a:r>
          <a:endParaRPr lang="zh-CN" altLang="en-US" sz="1600">
            <a:latin typeface="+mj-ea"/>
          </a:endParaRPr>
        </a:p>
      </dsp:txBody>
      <dsp:txXfrm>
        <a:off x="3368110" y="2321490"/>
        <a:ext cx="1391781" cy="695890"/>
      </dsp:txXfrm>
    </dsp:sp>
    <dsp:sp>
      <dsp:nvSpPr>
        <dsp:cNvPr id="67" name="矩形 66"/>
        <dsp:cNvSpPr/>
      </dsp:nvSpPr>
      <dsp:spPr bwMode="white">
        <a:xfrm>
          <a:off x="3368110" y="3309655"/>
          <a:ext cx="1391781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wrap="square" lIns="22225" tIns="22225" rIns="22225" bIns="2222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宋体" panose="02010600030101010101" pitchFamily="2" charset="-122"/>
              <a:ea typeface="宋体" panose="02010600030101010101" pitchFamily="2" charset="-122"/>
            </a:rPr>
            <a:t>开发课</a:t>
          </a:r>
          <a:endParaRPr lang="zh-CN" sz="16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3368110" y="3309655"/>
        <a:ext cx="1391781" cy="695890"/>
      </dsp:txXfrm>
    </dsp:sp>
    <dsp:sp>
      <dsp:nvSpPr>
        <dsp:cNvPr id="116" name="矩形 115"/>
        <dsp:cNvSpPr/>
      </dsp:nvSpPr>
      <dsp:spPr bwMode="white">
        <a:xfrm>
          <a:off x="3368110" y="4297819"/>
          <a:ext cx="1391781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wrap="square" lIns="41275" tIns="41275" rIns="41275" bIns="4127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宋体" panose="02010600030101010101" pitchFamily="2" charset="-122"/>
              <a:ea typeface="宋体" panose="02010600030101010101" pitchFamily="2" charset="-122"/>
            </a:rPr>
            <a:t>生产</a:t>
          </a:r>
          <a:r>
            <a:rPr lang="en-US" altLang="zh-CN" sz="1600">
              <a:latin typeface="宋体" panose="02010600030101010101" pitchFamily="2" charset="-122"/>
              <a:ea typeface="宋体" panose="02010600030101010101" pitchFamily="2" charset="-122"/>
            </a:rPr>
            <a:t>1</a:t>
          </a:r>
          <a:r>
            <a:rPr lang="zh-CN" altLang="en-US" sz="1600">
              <a:latin typeface="宋体" panose="02010600030101010101" pitchFamily="2" charset="-122"/>
              <a:ea typeface="宋体" panose="02010600030101010101" pitchFamily="2" charset="-122"/>
            </a:rPr>
            <a:t>课</a:t>
          </a:r>
          <a:endParaRPr lang="zh-CN" altLang="en-US" sz="16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3368110" y="4297819"/>
        <a:ext cx="1391781" cy="695890"/>
      </dsp:txXfrm>
    </dsp:sp>
    <dsp:sp>
      <dsp:nvSpPr>
        <dsp:cNvPr id="134" name="矩形 133"/>
        <dsp:cNvSpPr/>
      </dsp:nvSpPr>
      <dsp:spPr bwMode="white">
        <a:xfrm>
          <a:off x="3716055" y="5285984"/>
          <a:ext cx="1391781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wrap="square" lIns="17780" tIns="17780" rIns="17780" bIns="17780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宋体" panose="02010600030101010101" pitchFamily="2" charset="-122"/>
              <a:ea typeface="宋体" panose="02010600030101010101" pitchFamily="2" charset="-122"/>
            </a:rPr>
            <a:t>生产</a:t>
          </a:r>
          <a:r>
            <a:rPr lang="en-US" altLang="zh-CN" sz="1600">
              <a:latin typeface="宋体" panose="02010600030101010101" pitchFamily="2" charset="-122"/>
              <a:ea typeface="宋体" panose="02010600030101010101" pitchFamily="2" charset="-122"/>
            </a:rPr>
            <a:t>2</a:t>
          </a:r>
          <a:r>
            <a:rPr lang="zh-CN" altLang="en-US" sz="1600">
              <a:latin typeface="宋体" panose="02010600030101010101" pitchFamily="2" charset="-122"/>
              <a:ea typeface="宋体" panose="02010600030101010101" pitchFamily="2" charset="-122"/>
            </a:rPr>
            <a:t>课</a:t>
          </a:r>
          <a:endParaRPr lang="zh-CN" altLang="en-US" sz="16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3716055" y="5285984"/>
        <a:ext cx="1391781" cy="695890"/>
      </dsp:txXfrm>
    </dsp:sp>
    <dsp:sp>
      <dsp:nvSpPr>
        <dsp:cNvPr id="31" name="矩形 30"/>
        <dsp:cNvSpPr/>
      </dsp:nvSpPr>
      <dsp:spPr bwMode="white">
        <a:xfrm>
          <a:off x="5052164" y="2321490"/>
          <a:ext cx="1391781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wrap="square" lIns="17780" tIns="17780" rIns="17780" bIns="17780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宋体" panose="02010600030101010101" pitchFamily="2" charset="-122"/>
              <a:ea typeface="宋体" panose="02010600030101010101" pitchFamily="2" charset="-122"/>
            </a:rPr>
            <a:t>技术部</a:t>
          </a:r>
          <a:r>
            <a:rPr lang="en-US" altLang="zh-CN" sz="1600">
              <a:latin typeface="宋体" panose="02010600030101010101" pitchFamily="2" charset="-122"/>
              <a:ea typeface="宋体" panose="02010600030101010101" pitchFamily="2" charset="-122"/>
            </a:rPr>
            <a:t>2</a:t>
          </a:r>
          <a:r>
            <a:rPr lang="zh-CN" altLang="en-US" sz="1600">
              <a:latin typeface="宋体" panose="02010600030101010101" pitchFamily="2" charset="-122"/>
              <a:ea typeface="宋体" panose="02010600030101010101" pitchFamily="2" charset="-122"/>
            </a:rPr>
            <a:t>无锡</a:t>
          </a:r>
          <a:endParaRPr lang="zh-CN" altLang="en-US" sz="16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5052164" y="2321490"/>
        <a:ext cx="1391781" cy="695890"/>
      </dsp:txXfrm>
    </dsp:sp>
    <dsp:sp>
      <dsp:nvSpPr>
        <dsp:cNvPr id="41" name="矩形 40"/>
        <dsp:cNvSpPr/>
      </dsp:nvSpPr>
      <dsp:spPr bwMode="white">
        <a:xfrm>
          <a:off x="5052164" y="3309655"/>
          <a:ext cx="1391781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wrap="square" lIns="22225" tIns="22225" rIns="22225" bIns="2222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宋体" panose="02010600030101010101" pitchFamily="2" charset="-122"/>
              <a:ea typeface="宋体" panose="02010600030101010101" pitchFamily="2" charset="-122"/>
            </a:rPr>
            <a:t>开发课</a:t>
          </a:r>
          <a:endParaRPr lang="zh-CN" sz="16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5052164" y="3309655"/>
        <a:ext cx="1391781" cy="695890"/>
      </dsp:txXfrm>
    </dsp:sp>
    <dsp:sp>
      <dsp:nvSpPr>
        <dsp:cNvPr id="195" name="矩形 194"/>
        <dsp:cNvSpPr/>
      </dsp:nvSpPr>
      <dsp:spPr bwMode="white">
        <a:xfrm>
          <a:off x="5052164" y="4297819"/>
          <a:ext cx="1391781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wrap="square" lIns="41275" tIns="41275" rIns="41275" bIns="4127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宋体" panose="02010600030101010101" pitchFamily="2" charset="-122"/>
              <a:ea typeface="宋体" panose="02010600030101010101" pitchFamily="2" charset="-122"/>
            </a:rPr>
            <a:t>生产</a:t>
          </a:r>
          <a:r>
            <a:rPr lang="en-US" altLang="zh-CN" sz="1600">
              <a:latin typeface="宋体" panose="02010600030101010101" pitchFamily="2" charset="-122"/>
              <a:ea typeface="宋体" panose="02010600030101010101" pitchFamily="2" charset="-122"/>
            </a:rPr>
            <a:t>1</a:t>
          </a:r>
          <a:r>
            <a:rPr lang="zh-CN" sz="1600">
              <a:latin typeface="宋体" panose="02010600030101010101" pitchFamily="2" charset="-122"/>
              <a:ea typeface="宋体" panose="02010600030101010101" pitchFamily="2" charset="-122"/>
            </a:rPr>
            <a:t>课</a:t>
          </a:r>
          <a:endParaRPr lang="zh-CN" sz="16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5052164" y="4297819"/>
        <a:ext cx="1391781" cy="695890"/>
      </dsp:txXfrm>
    </dsp:sp>
    <dsp:sp>
      <dsp:nvSpPr>
        <dsp:cNvPr id="217" name="矩形 216"/>
        <dsp:cNvSpPr/>
      </dsp:nvSpPr>
      <dsp:spPr bwMode="white">
        <a:xfrm>
          <a:off x="5400110" y="5285984"/>
          <a:ext cx="1391781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wrap="square" lIns="41275" tIns="41275" rIns="41275" bIns="4127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宋体" panose="02010600030101010101" pitchFamily="2" charset="-122"/>
              <a:ea typeface="宋体" panose="02010600030101010101" pitchFamily="2" charset="-122"/>
            </a:rPr>
            <a:t>生产</a:t>
          </a:r>
          <a:r>
            <a:rPr lang="en-US" altLang="zh-CN" sz="1600">
              <a:latin typeface="宋体" panose="02010600030101010101" pitchFamily="2" charset="-122"/>
              <a:ea typeface="宋体" panose="02010600030101010101" pitchFamily="2" charset="-122"/>
            </a:rPr>
            <a:t>2</a:t>
          </a:r>
          <a:r>
            <a:rPr lang="zh-CN" altLang="en-US" sz="1600">
              <a:latin typeface="宋体" panose="02010600030101010101" pitchFamily="2" charset="-122"/>
              <a:ea typeface="宋体" panose="02010600030101010101" pitchFamily="2" charset="-122"/>
            </a:rPr>
            <a:t>课</a:t>
          </a:r>
          <a:endParaRPr lang="zh-CN" altLang="en-US" sz="16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5400110" y="5285984"/>
        <a:ext cx="1391781" cy="695890"/>
      </dsp:txXfrm>
    </dsp:sp>
    <dsp:sp>
      <dsp:nvSpPr>
        <dsp:cNvPr id="53" name="矩形 52"/>
        <dsp:cNvSpPr/>
      </dsp:nvSpPr>
      <dsp:spPr bwMode="white">
        <a:xfrm>
          <a:off x="6736219" y="2321490"/>
          <a:ext cx="1391781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wrap="square" lIns="22225" tIns="22225" rIns="22225" bIns="22225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indent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>
              <a:latin typeface="宋体" panose="02010600030101010101" pitchFamily="2" charset="-122"/>
              <a:ea typeface="宋体" panose="02010600030101010101" pitchFamily="2" charset="-122"/>
            </a:rPr>
            <a:t>品管部</a:t>
          </a:r>
          <a:endParaRPr lang="zh-CN" sz="16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6736219" y="2321490"/>
        <a:ext cx="1391781" cy="695890"/>
      </dsp:txXfrm>
    </dsp:sp>
    <dsp:sp>
      <dsp:nvSpPr>
        <dsp:cNvPr id="376" name="矩形 375" hidden="1"/>
        <dsp:cNvSpPr/>
      </dsp:nvSpPr>
      <dsp:spPr bwMode="white">
        <a:xfrm>
          <a:off x="3368110" y="1333326"/>
          <a:ext cx="278356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368110" y="1333326"/>
        <a:ext cx="278356" cy="695890"/>
      </dsp:txXfrm>
    </dsp:sp>
    <dsp:sp>
      <dsp:nvSpPr>
        <dsp:cNvPr id="378" name="矩形 377" hidden="1"/>
        <dsp:cNvSpPr/>
      </dsp:nvSpPr>
      <dsp:spPr bwMode="white">
        <a:xfrm>
          <a:off x="0" y="2321490"/>
          <a:ext cx="278356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2321490"/>
        <a:ext cx="278356" cy="695890"/>
      </dsp:txXfrm>
    </dsp:sp>
    <dsp:sp>
      <dsp:nvSpPr>
        <dsp:cNvPr id="380" name="矩形 379" hidden="1"/>
        <dsp:cNvSpPr/>
      </dsp:nvSpPr>
      <dsp:spPr bwMode="white">
        <a:xfrm>
          <a:off x="0" y="3309655"/>
          <a:ext cx="278356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3309655"/>
        <a:ext cx="278356" cy="695890"/>
      </dsp:txXfrm>
    </dsp:sp>
    <dsp:sp>
      <dsp:nvSpPr>
        <dsp:cNvPr id="382" name="矩形 381" hidden="1"/>
        <dsp:cNvSpPr/>
      </dsp:nvSpPr>
      <dsp:spPr bwMode="white">
        <a:xfrm>
          <a:off x="347945" y="4297819"/>
          <a:ext cx="278356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47945" y="4297819"/>
        <a:ext cx="278356" cy="695890"/>
      </dsp:txXfrm>
    </dsp:sp>
    <dsp:sp>
      <dsp:nvSpPr>
        <dsp:cNvPr id="384" name="矩形 383" hidden="1"/>
        <dsp:cNvSpPr/>
      </dsp:nvSpPr>
      <dsp:spPr bwMode="white">
        <a:xfrm>
          <a:off x="1684055" y="2321490"/>
          <a:ext cx="278356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684055" y="2321490"/>
        <a:ext cx="278356" cy="695890"/>
      </dsp:txXfrm>
    </dsp:sp>
    <dsp:sp>
      <dsp:nvSpPr>
        <dsp:cNvPr id="386" name="矩形 385" hidden="1"/>
        <dsp:cNvSpPr/>
      </dsp:nvSpPr>
      <dsp:spPr bwMode="white">
        <a:xfrm>
          <a:off x="3368110" y="2321490"/>
          <a:ext cx="278356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368110" y="2321490"/>
        <a:ext cx="278356" cy="695890"/>
      </dsp:txXfrm>
    </dsp:sp>
    <dsp:sp>
      <dsp:nvSpPr>
        <dsp:cNvPr id="388" name="矩形 387" hidden="1"/>
        <dsp:cNvSpPr/>
      </dsp:nvSpPr>
      <dsp:spPr bwMode="white">
        <a:xfrm>
          <a:off x="3368110" y="3309655"/>
          <a:ext cx="278356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368110" y="3309655"/>
        <a:ext cx="278356" cy="695890"/>
      </dsp:txXfrm>
    </dsp:sp>
    <dsp:sp>
      <dsp:nvSpPr>
        <dsp:cNvPr id="390" name="矩形 389" hidden="1"/>
        <dsp:cNvSpPr/>
      </dsp:nvSpPr>
      <dsp:spPr bwMode="white">
        <a:xfrm>
          <a:off x="3368110" y="4297819"/>
          <a:ext cx="278356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368110" y="4297819"/>
        <a:ext cx="278356" cy="695890"/>
      </dsp:txXfrm>
    </dsp:sp>
    <dsp:sp>
      <dsp:nvSpPr>
        <dsp:cNvPr id="392" name="矩形 391" hidden="1"/>
        <dsp:cNvSpPr/>
      </dsp:nvSpPr>
      <dsp:spPr bwMode="white">
        <a:xfrm>
          <a:off x="3716055" y="5285984"/>
          <a:ext cx="278356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716055" y="5285984"/>
        <a:ext cx="278356" cy="695890"/>
      </dsp:txXfrm>
    </dsp:sp>
    <dsp:sp>
      <dsp:nvSpPr>
        <dsp:cNvPr id="394" name="矩形 393" hidden="1"/>
        <dsp:cNvSpPr/>
      </dsp:nvSpPr>
      <dsp:spPr bwMode="white">
        <a:xfrm>
          <a:off x="5052164" y="2321490"/>
          <a:ext cx="278356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052164" y="2321490"/>
        <a:ext cx="278356" cy="695890"/>
      </dsp:txXfrm>
    </dsp:sp>
    <dsp:sp>
      <dsp:nvSpPr>
        <dsp:cNvPr id="396" name="矩形 395" hidden="1"/>
        <dsp:cNvSpPr/>
      </dsp:nvSpPr>
      <dsp:spPr bwMode="white">
        <a:xfrm>
          <a:off x="5052164" y="3309655"/>
          <a:ext cx="278356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052164" y="3309655"/>
        <a:ext cx="278356" cy="695890"/>
      </dsp:txXfrm>
    </dsp:sp>
    <dsp:sp>
      <dsp:nvSpPr>
        <dsp:cNvPr id="398" name="矩形 397" hidden="1"/>
        <dsp:cNvSpPr/>
      </dsp:nvSpPr>
      <dsp:spPr bwMode="white">
        <a:xfrm>
          <a:off x="5052164" y="4297819"/>
          <a:ext cx="278356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052164" y="4297819"/>
        <a:ext cx="278356" cy="695890"/>
      </dsp:txXfrm>
    </dsp:sp>
    <dsp:sp>
      <dsp:nvSpPr>
        <dsp:cNvPr id="400" name="矩形 399" hidden="1"/>
        <dsp:cNvSpPr/>
      </dsp:nvSpPr>
      <dsp:spPr bwMode="white">
        <a:xfrm>
          <a:off x="5400110" y="5285984"/>
          <a:ext cx="278356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400110" y="5285984"/>
        <a:ext cx="278356" cy="695890"/>
      </dsp:txXfrm>
    </dsp:sp>
    <dsp:sp>
      <dsp:nvSpPr>
        <dsp:cNvPr id="402" name="矩形 401" hidden="1"/>
        <dsp:cNvSpPr/>
      </dsp:nvSpPr>
      <dsp:spPr bwMode="white">
        <a:xfrm>
          <a:off x="6736219" y="2321490"/>
          <a:ext cx="278356" cy="69589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6736219" y="2321490"/>
        <a:ext cx="278356" cy="695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0F9B-E2F7-489E-9E43-F0FBEC562A6C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A32E22-0354-4CA0-9760-52453A9494F7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0F9B-E2F7-489E-9E43-F0FBEC562A6C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E22-0354-4CA0-9760-52453A9494F7}" type="slidenum">
              <a:rPr kumimoji="1" lang="ja-JP" altLang="en-US" smtClean="0"/>
            </a:fld>
            <a:endParaRPr kumimoji="1" lang="ja-JP" altLang="en-US"/>
          </a:p>
        </p:txBody>
      </p:sp>
      <p:pic>
        <p:nvPicPr>
          <p:cNvPr id="8" name="图片 7" descr="CJA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1780" y="6126480"/>
            <a:ext cx="1021080" cy="440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0F9B-E2F7-489E-9E43-F0FBEC562A6C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E22-0354-4CA0-9760-52453A9494F7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0F9B-E2F7-489E-9E43-F0FBEC562A6C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E22-0354-4CA0-9760-52453A9494F7}" type="slidenum">
              <a:rPr kumimoji="1" lang="ja-JP" altLang="en-US" smtClean="0"/>
            </a:fld>
            <a:endParaRPr kumimoji="1" lang="ja-JP" altLang="en-US"/>
          </a:p>
        </p:txBody>
      </p:sp>
      <p:pic>
        <p:nvPicPr>
          <p:cNvPr id="8" name="图片 7" descr="CJA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1780" y="6126480"/>
            <a:ext cx="1021080" cy="440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 userDrawn="1"/>
        </p:nvSpPr>
        <p:spPr>
          <a:xfrm>
            <a:off x="91440" y="9652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0F9B-E2F7-489E-9E43-F0FBEC562A6C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E22-0354-4CA0-9760-52453A9494F7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</p:txBody>
      </p:sp>
      <p:sp>
        <p:nvSpPr>
          <p:cNvPr id="14" name="Rectangle 13"/>
          <p:cNvSpPr/>
          <p:nvPr userDrawn="1"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8" descr="CJA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1780" y="6126480"/>
            <a:ext cx="1021080" cy="440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0F9B-E2F7-489E-9E43-F0FBEC562A6C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E22-0354-4CA0-9760-52453A9494F7}" type="slidenum">
              <a:rPr kumimoji="1" lang="ja-JP" altLang="en-US" smtClean="0"/>
            </a:fld>
            <a:endParaRPr kumimoji="1" lang="ja-JP" altLang="en-US"/>
          </a:p>
        </p:txBody>
      </p:sp>
      <p:pic>
        <p:nvPicPr>
          <p:cNvPr id="8" name="图片 7" descr="CJA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1780" y="6126480"/>
            <a:ext cx="1021080" cy="440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0F9B-E2F7-489E-9E43-F0FBEC562A6C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E22-0354-4CA0-9760-52453A9494F7}" type="slidenum">
              <a:rPr kumimoji="1" lang="ja-JP" altLang="en-US" smtClean="0"/>
            </a:fld>
            <a:endParaRPr kumimoji="1" lang="ja-JP" altLang="en-US"/>
          </a:p>
        </p:txBody>
      </p:sp>
      <p:pic>
        <p:nvPicPr>
          <p:cNvPr id="10" name="图片 9" descr="CJA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1780" y="6126480"/>
            <a:ext cx="1021080" cy="440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0F9B-E2F7-489E-9E43-F0FBEC562A6C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E22-0354-4CA0-9760-52453A9494F7}" type="slidenum">
              <a:rPr kumimoji="1" lang="ja-JP" altLang="en-US" smtClean="0"/>
            </a:fld>
            <a:endParaRPr kumimoji="1" lang="ja-JP" altLang="en-US"/>
          </a:p>
        </p:txBody>
      </p:sp>
      <p:pic>
        <p:nvPicPr>
          <p:cNvPr id="8" name="图片 7" descr="CJA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1780" y="6126480"/>
            <a:ext cx="1021080" cy="440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 userDrawn="1"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0F9B-E2F7-489E-9E43-F0FBEC562A6C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E22-0354-4CA0-9760-52453A9494F7}" type="slidenum">
              <a:rPr kumimoji="1" lang="ja-JP" altLang="en-US" smtClean="0"/>
            </a:fld>
            <a:endParaRPr kumimoji="1" lang="ja-JP" altLang="en-US"/>
          </a:p>
        </p:txBody>
      </p:sp>
      <p:pic>
        <p:nvPicPr>
          <p:cNvPr id="8" name="图片 7" descr="CJA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1780" y="6126480"/>
            <a:ext cx="1021080" cy="440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 userDrawn="1"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0F9B-E2F7-489E-9E43-F0FBEC562A6C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E22-0354-4CA0-9760-52453A9494F7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pic>
        <p:nvPicPr>
          <p:cNvPr id="9" name="图片 8" descr="CJA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1780" y="6126480"/>
            <a:ext cx="1021080" cy="440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 userDrawn="1"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0F9B-E2F7-489E-9E43-F0FBEC562A6C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E22-0354-4CA0-9760-52453A9494F7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pic>
        <p:nvPicPr>
          <p:cNvPr id="14" name="图片 13" descr="CJA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1780" y="6126480"/>
            <a:ext cx="1021080" cy="4406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6780F9B-E2F7-489E-9E43-F0FBEC562A6C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4A32E22-0354-4CA0-9760-52453A9494F7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•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1" Type="http://schemas.openxmlformats.org/officeDocument/2006/relationships/slideLayout" Target="../slideLayouts/slideLayout2.xml"/><Relationship Id="rId20" Type="http://schemas.microsoft.com/office/2007/relationships/diagramDrawing" Target="../diagrams/drawing4.xml"/><Relationship Id="rId2" Type="http://schemas.openxmlformats.org/officeDocument/2006/relationships/diagramLayout" Target="../diagrams/layout1.xml"/><Relationship Id="rId19" Type="http://schemas.openxmlformats.org/officeDocument/2006/relationships/diagramColors" Target="../diagrams/colors4.xml"/><Relationship Id="rId18" Type="http://schemas.openxmlformats.org/officeDocument/2006/relationships/diagramQuickStyle" Target="../diagrams/quickStyle4.xml"/><Relationship Id="rId17" Type="http://schemas.openxmlformats.org/officeDocument/2006/relationships/diagramLayout" Target="../diagrams/layout4.xml"/><Relationship Id="rId16" Type="http://schemas.openxmlformats.org/officeDocument/2006/relationships/diagramData" Target="../diagrams/data4.xml"/><Relationship Id="rId15" Type="http://schemas.microsoft.com/office/2007/relationships/diagramDrawing" Target="../diagrams/drawing3.xml"/><Relationship Id="rId14" Type="http://schemas.openxmlformats.org/officeDocument/2006/relationships/diagramColors" Target="../diagrams/colors3.xml"/><Relationship Id="rId13" Type="http://schemas.openxmlformats.org/officeDocument/2006/relationships/diagramQuickStyle" Target="../diagrams/quickStyle3.xml"/><Relationship Id="rId12" Type="http://schemas.openxmlformats.org/officeDocument/2006/relationships/diagramLayout" Target="../diagrams/layout3.xml"/><Relationship Id="rId11" Type="http://schemas.openxmlformats.org/officeDocument/2006/relationships/diagramData" Target="../diagrams/data3.xml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765834" y="3501008"/>
            <a:ext cx="7696200" cy="706760"/>
          </a:xfrm>
        </p:spPr>
        <p:txBody>
          <a:bodyPr/>
          <a:lstStyle/>
          <a:p>
            <a:r>
              <a:rPr kumimoji="1" lang="zh-CN" altLang="en-US" sz="3600" b="1" dirty="0" smtClean="0">
                <a:latin typeface="MS PMincho" panose="02020600040205080304" pitchFamily="18" charset="-128"/>
                <a:ea typeface="MS PMincho" panose="02020600040205080304" pitchFamily="18" charset="-128"/>
                <a:cs typeface="Meiryo" panose="020B0604030504040204" pitchFamily="50" charset="-128"/>
              </a:rPr>
              <a:t>无锡喜佳特自动化科技有限公司</a:t>
            </a:r>
            <a:endParaRPr kumimoji="1" lang="ja-JP" altLang="en-US" sz="3600" b="1" cap="none" spc="300" dirty="0">
              <a:latin typeface="MS PMincho" panose="02020600040205080304" pitchFamily="18" charset="-128"/>
              <a:ea typeface="MS PMincho" panose="02020600040205080304" pitchFamily="18" charset="-128"/>
              <a:cs typeface="Meiryo" panose="020B0604030504040204" pitchFamily="50" charset="-128"/>
            </a:endParaRPr>
          </a:p>
        </p:txBody>
      </p:sp>
      <p:sp>
        <p:nvSpPr>
          <p:cNvPr id="2" name="サブタイトル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cap="none">
                <a:latin typeface="MS PMincho" panose="02020600040205080304" pitchFamily="18" charset="-128"/>
                <a:ea typeface="MS PMincho" panose="02020600040205080304" pitchFamily="18" charset="-128"/>
                <a:cs typeface="Meiryo" panose="020B0604030504040204" pitchFamily="50" charset="-128"/>
              </a:rPr>
              <a:t>WUXI CJ Advance Technology Co.,Ltd.</a:t>
            </a:r>
            <a:endParaRPr lang="en-US" altLang="zh-CN" cap="none">
              <a:latin typeface="MS PMincho" panose="02020600040205080304" pitchFamily="18" charset="-128"/>
              <a:ea typeface="MS PMincho" panose="02020600040205080304" pitchFamily="18" charset="-128"/>
              <a:cs typeface="Meiryo" panose="020B0604030504040204" pitchFamily="50" charset="-128"/>
            </a:endParaRPr>
          </a:p>
        </p:txBody>
      </p:sp>
      <p:pic>
        <p:nvPicPr>
          <p:cNvPr id="5" name="图片 4" descr="CJA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175" y="165735"/>
            <a:ext cx="3993515" cy="260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36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产品展示  </a:t>
            </a:r>
            <a:r>
              <a:rPr lang="en-US" altLang="zh-CN" sz="3200" cap="none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Products</a:t>
            </a:r>
            <a:endParaRPr lang="ja-JP" altLang="en-US" sz="3200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</p:nvPr>
        </p:nvGraphicFramePr>
        <p:xfrm>
          <a:off x="313674" y="1700808"/>
          <a:ext cx="8506797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599"/>
                <a:gridCol w="2835599"/>
                <a:gridCol w="2835599"/>
              </a:tblGrid>
              <a:tr h="362768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MS PMincho" panose="02020600040205080304" pitchFamily="18" charset="-128"/>
                        <a:ea typeface="MS PMincho" panose="02020600040205080304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S PMincho" panose="02020600040205080304" pitchFamily="18" charset="-128"/>
                        <a:ea typeface="MS PMincho" panose="02020600040205080304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S PMincho" panose="02020600040205080304" pitchFamily="18" charset="-128"/>
                        <a:ea typeface="MS PMincho" panose="02020600040205080304" pitchFamily="18" charset="-128"/>
                      </a:endParaRPr>
                    </a:p>
                  </a:txBody>
                  <a:tcPr/>
                </a:tc>
              </a:tr>
              <a:tr h="764808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dirty="0" smtClean="0">
                          <a:latin typeface="MS PMincho" panose="02020600040205080304" pitchFamily="18" charset="-128"/>
                          <a:ea typeface="MS PMincho" panose="02020600040205080304" pitchFamily="18" charset="-128"/>
                        </a:rPr>
                        <a:t>风扇检测设备</a:t>
                      </a:r>
                      <a:endParaRPr kumimoji="1" lang="ja-JP" altLang="en-US" dirty="0">
                        <a:latin typeface="MS PMincho" panose="02020600040205080304" pitchFamily="18" charset="-128"/>
                        <a:ea typeface="MS PMincho" panose="02020600040205080304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dirty="0" smtClean="0">
                          <a:latin typeface="MS PMincho" panose="02020600040205080304" pitchFamily="18" charset="-128"/>
                          <a:ea typeface="MS PMincho" panose="02020600040205080304" pitchFamily="18" charset="-128"/>
                        </a:rPr>
                        <a:t>全自动物流系统</a:t>
                      </a:r>
                      <a:endParaRPr kumimoji="1" lang="ja-JP" altLang="en-US" dirty="0">
                        <a:latin typeface="MS PMincho" panose="02020600040205080304" pitchFamily="18" charset="-128"/>
                        <a:ea typeface="MS PMincho" panose="02020600040205080304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dirty="0" smtClean="0">
                          <a:latin typeface="MS PMincho" panose="02020600040205080304" pitchFamily="18" charset="-128"/>
                          <a:ea typeface="MS PMincho" panose="02020600040205080304" pitchFamily="18" charset="-128"/>
                        </a:rPr>
                        <a:t>自动化空白堆叠机</a:t>
                      </a:r>
                      <a:endParaRPr kumimoji="1" lang="ja-JP" altLang="en-US" dirty="0">
                        <a:latin typeface="MS PMincho" panose="02020600040205080304" pitchFamily="18" charset="-128"/>
                        <a:ea typeface="MS PMincho" panose="02020600040205080304" pitchFamily="18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650" b="5239"/>
          <a:stretch>
            <a:fillRect/>
          </a:stretch>
        </p:blipFill>
        <p:spPr bwMode="auto">
          <a:xfrm>
            <a:off x="350847" y="2111269"/>
            <a:ext cx="2755593" cy="254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r="7708"/>
          <a:stretch>
            <a:fillRect/>
          </a:stretch>
        </p:blipFill>
        <p:spPr bwMode="auto">
          <a:xfrm>
            <a:off x="6021176" y="2111268"/>
            <a:ext cx="2767249" cy="254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r="7326"/>
          <a:stretch>
            <a:fillRect/>
          </a:stretch>
        </p:blipFill>
        <p:spPr bwMode="auto">
          <a:xfrm>
            <a:off x="3213099" y="2111269"/>
            <a:ext cx="2717801" cy="254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36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产品展示  </a:t>
            </a:r>
            <a:r>
              <a:rPr lang="en-US" altLang="zh-CN" sz="3200" cap="none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Products</a:t>
            </a:r>
            <a:endParaRPr lang="ja-JP" altLang="en-US" sz="3200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</p:nvPr>
        </p:nvGraphicFramePr>
        <p:xfrm>
          <a:off x="313674" y="1700808"/>
          <a:ext cx="8506797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599"/>
                <a:gridCol w="2835599"/>
                <a:gridCol w="2835599"/>
              </a:tblGrid>
              <a:tr h="362768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MS PMincho" panose="02020600040205080304" pitchFamily="18" charset="-128"/>
                        <a:ea typeface="MS PMincho" panose="02020600040205080304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S PMincho" panose="02020600040205080304" pitchFamily="18" charset="-128"/>
                        <a:ea typeface="MS PMincho" panose="02020600040205080304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S PMincho" panose="02020600040205080304" pitchFamily="18" charset="-128"/>
                        <a:ea typeface="MS PMincho" panose="02020600040205080304" pitchFamily="18" charset="-128"/>
                      </a:endParaRPr>
                    </a:p>
                  </a:txBody>
                  <a:tcPr/>
                </a:tc>
              </a:tr>
              <a:tr h="764808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dirty="0" smtClean="0">
                          <a:latin typeface="MS PMincho" panose="02020600040205080304" pitchFamily="18" charset="-128"/>
                          <a:ea typeface="MS PMincho" panose="02020600040205080304" pitchFamily="18" charset="-128"/>
                        </a:rPr>
                        <a:t>饮料自动生产线</a:t>
                      </a:r>
                      <a:endParaRPr kumimoji="1" lang="ja-JP" altLang="en-US" dirty="0">
                        <a:latin typeface="MS PMincho" panose="02020600040205080304" pitchFamily="18" charset="-128"/>
                        <a:ea typeface="MS PMincho" panose="02020600040205080304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dirty="0" smtClean="0">
                          <a:latin typeface="MS PMincho" panose="02020600040205080304" pitchFamily="18" charset="-128"/>
                          <a:ea typeface="MS PMincho" panose="02020600040205080304" pitchFamily="18" charset="-128"/>
                        </a:rPr>
                        <a:t>伺服热压成型机</a:t>
                      </a:r>
                      <a:endParaRPr kumimoji="1" lang="ja-JP" altLang="en-US" dirty="0">
                        <a:latin typeface="MS PMincho" panose="02020600040205080304" pitchFamily="18" charset="-128"/>
                        <a:ea typeface="MS PMincho" panose="02020600040205080304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dirty="0" smtClean="0">
                          <a:latin typeface="MS PMincho" panose="02020600040205080304" pitchFamily="18" charset="-128"/>
                          <a:ea typeface="MS PMincho" panose="02020600040205080304" pitchFamily="18" charset="-128"/>
                        </a:rPr>
                        <a:t>PCB</a:t>
                      </a:r>
                      <a:r>
                        <a:rPr kumimoji="1" lang="zh-CN" altLang="en-US" dirty="0" smtClean="0">
                          <a:latin typeface="MS PMincho" panose="02020600040205080304" pitchFamily="18" charset="-128"/>
                          <a:ea typeface="MS PMincho" panose="02020600040205080304" pitchFamily="18" charset="-128"/>
                        </a:rPr>
                        <a:t>板生产线</a:t>
                      </a:r>
                      <a:endParaRPr kumimoji="1" lang="ja-JP" altLang="en-US" dirty="0">
                        <a:latin typeface="MS PMincho" panose="02020600040205080304" pitchFamily="18" charset="-128"/>
                        <a:ea typeface="MS PMincho" panose="02020600040205080304" pitchFamily="18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80912"/>
            <a:ext cx="2016224" cy="337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266429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5" t="31596" r="16628" b="11043"/>
          <a:stretch>
            <a:fillRect/>
          </a:stretch>
        </p:blipFill>
        <p:spPr bwMode="auto">
          <a:xfrm>
            <a:off x="6084168" y="1780912"/>
            <a:ext cx="2655333" cy="330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タイトル 1"/>
          <p:cNvSpPr>
            <a:spLocks noGrp="1"/>
          </p:cNvSpPr>
          <p:nvPr/>
        </p:nvSpPr>
        <p:spPr>
          <a:xfrm>
            <a:off x="417873" y="400117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产品展示  </a:t>
            </a:r>
            <a:r>
              <a:rPr lang="en-US" altLang="zh-CN" sz="3200" cap="none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Products</a:t>
            </a:r>
            <a:endParaRPr lang="ja-JP" altLang="en-US" sz="3200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graphicFrame>
        <p:nvGraphicFramePr>
          <p:cNvPr id="12" name="コンテンツ プレースホルダー 5"/>
          <p:cNvGraphicFramePr>
            <a:graphicFrameLocks noGrp="1"/>
          </p:cNvGraphicFramePr>
          <p:nvPr/>
        </p:nvGraphicFramePr>
        <p:xfrm>
          <a:off x="305419" y="1692553"/>
          <a:ext cx="8506797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599"/>
                <a:gridCol w="2835599"/>
                <a:gridCol w="2835599"/>
              </a:tblGrid>
              <a:tr h="362768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MS PMincho" panose="02020600040205080304" pitchFamily="18" charset="-128"/>
                        <a:ea typeface="MS PMincho" panose="02020600040205080304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S PMincho" panose="02020600040205080304" pitchFamily="18" charset="-128"/>
                        <a:ea typeface="MS PMincho" panose="02020600040205080304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S PMincho" panose="02020600040205080304" pitchFamily="18" charset="-128"/>
                        <a:ea typeface="MS PMincho" panose="02020600040205080304" pitchFamily="18" charset="-128"/>
                      </a:endParaRPr>
                    </a:p>
                  </a:txBody>
                  <a:tcPr/>
                </a:tc>
              </a:tr>
              <a:tr h="764808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ja-JP" dirty="0">
                          <a:latin typeface="MS PMincho" panose="02020600040205080304" pitchFamily="18" charset="-128"/>
                          <a:ea typeface="宋体" panose="02010600030101010101" pitchFamily="2" charset="-122"/>
                        </a:rPr>
                        <a:t>天窗接着生产线</a:t>
                      </a:r>
                      <a:endParaRPr kumimoji="1" lang="zh-CN" altLang="ja-JP" dirty="0">
                        <a:latin typeface="MS PMincho" panose="02020600040205080304" pitchFamily="18" charset="-128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ja-JP" sz="1800" dirty="0">
                          <a:latin typeface="MS PMincho" panose="02020600040205080304" pitchFamily="18" charset="-128"/>
                          <a:ea typeface="宋体" panose="02010600030101010101" pitchFamily="2" charset="-122"/>
                          <a:sym typeface="+mn-ea"/>
                        </a:rPr>
                        <a:t>全自动电机检测生产线</a:t>
                      </a:r>
                      <a:endParaRPr kumimoji="1" lang="zh-CN" altLang="ja-JP" sz="1800" dirty="0">
                        <a:latin typeface="MS PMincho" panose="02020600040205080304" pitchFamily="18" charset="-128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algn="ctr"/>
                      <a:endParaRPr kumimoji="1" lang="ja-JP" altLang="en-US" dirty="0">
                        <a:latin typeface="MS PMincho" panose="02020600040205080304" pitchFamily="18" charset="-128"/>
                        <a:ea typeface="MS PMincho" panose="02020600040205080304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dirty="0">
                          <a:latin typeface="MS PMincho" panose="02020600040205080304" pitchFamily="18" charset="-128"/>
                          <a:ea typeface="宋体" panose="02010600030101010101" pitchFamily="2" charset="-122"/>
                        </a:rPr>
                        <a:t>自动化天窗组装线</a:t>
                      </a:r>
                      <a:endParaRPr kumimoji="1" lang="zh-CN" altLang="en-US" dirty="0">
                        <a:latin typeface="MS PMincho" panose="02020600040205080304" pitchFamily="18" charset="-128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图片 15" descr="QQ图片201705090955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" y="1847850"/>
            <a:ext cx="2372360" cy="3199765"/>
          </a:xfrm>
          <a:prstGeom prst="rect">
            <a:avLst/>
          </a:prstGeom>
        </p:spPr>
      </p:pic>
      <p:pic>
        <p:nvPicPr>
          <p:cNvPr id="2" name="图片 1" descr="微信图片_201705310816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20" y="1884045"/>
            <a:ext cx="2372400" cy="3163723"/>
          </a:xfrm>
          <a:prstGeom prst="rect">
            <a:avLst/>
          </a:prstGeom>
        </p:spPr>
      </p:pic>
      <p:pic>
        <p:nvPicPr>
          <p:cNvPr id="3" name="图片 2" descr="微信图片_201803071509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2275"/>
            <a:ext cx="2581910" cy="33553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36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工厂 </a:t>
            </a:r>
            <a:r>
              <a:rPr lang="en-US" altLang="ja-JP" sz="3200" cap="none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Partner</a:t>
            </a:r>
            <a:r>
              <a:rPr lang="en-US" altLang="zh-CN" sz="3200" cap="none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s</a:t>
            </a:r>
            <a:endParaRPr lang="ja-JP" altLang="en-US" sz="3200" cap="none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457200" y="1752601"/>
          <a:ext cx="8229600" cy="4340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234146">
                <a:tc>
                  <a:txBody>
                    <a:bodyPr/>
                    <a:lstStyle/>
                    <a:p>
                      <a:endParaRPr kumimoji="1" lang="ja-JP" altLang="en-US" dirty="0">
                        <a:latin typeface="MS PMincho" panose="02020600040205080304" pitchFamily="18" charset="-128"/>
                        <a:ea typeface="MS PMincho" panose="02020600040205080304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S PMincho" panose="02020600040205080304" pitchFamily="18" charset="-128"/>
                        <a:ea typeface="MS PMincho" panose="02020600040205080304" pitchFamily="18" charset="-128"/>
                      </a:endParaRPr>
                    </a:p>
                  </a:txBody>
                  <a:tcPr/>
                </a:tc>
              </a:tr>
              <a:tr h="1106549">
                <a:tc>
                  <a:txBody>
                    <a:bodyPr/>
                    <a:lstStyle/>
                    <a:p>
                      <a:r>
                        <a:rPr kumimoji="1"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MS PMincho" panose="02020600040205080304" pitchFamily="18" charset="-128"/>
                          <a:ea typeface="MS PMincho" panose="02020600040205080304" pitchFamily="18" charset="-128"/>
                          <a:cs typeface="+mn-cs"/>
                        </a:rPr>
                        <a:t>昆山和协荣威智能自动化科技有限公司</a:t>
                      </a:r>
                      <a:endParaRPr kumimoji="1" lang="en-US" altLang="zh-CN" sz="1800" b="0" i="0" u="none" strike="noStrike" kern="1200" baseline="0" dirty="0" smtClean="0">
                        <a:solidFill>
                          <a:schemeClr val="dk1"/>
                        </a:solidFill>
                        <a:latin typeface="MS PMincho" panose="02020600040205080304" pitchFamily="18" charset="-128"/>
                        <a:ea typeface="MS PMincho" panose="02020600040205080304" pitchFamily="18" charset="-128"/>
                        <a:cs typeface="+mn-cs"/>
                      </a:endParaRPr>
                    </a:p>
                    <a:p>
                      <a:r>
                        <a:rPr kumimoji="1"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MS PMincho" panose="02020600040205080304" pitchFamily="18" charset="-128"/>
                          <a:ea typeface="MS PMincho" panose="02020600040205080304" pitchFamily="18" charset="-128"/>
                          <a:cs typeface="+mn-cs"/>
                        </a:rPr>
                        <a:t>（昆山市</a:t>
                      </a:r>
                      <a:r>
                        <a:rPr kumimoji="1" lang="ja-JP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MS PMincho" panose="02020600040205080304" pitchFamily="18" charset="-128"/>
                          <a:ea typeface="MS PMincho" panose="02020600040205080304" pitchFamily="18" charset="-128"/>
                          <a:cs typeface="+mn-cs"/>
                        </a:rPr>
                        <a:t>同泰路</a:t>
                      </a:r>
                      <a:r>
                        <a:rPr kumimoji="1" lang="en-US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MS PMincho" panose="02020600040205080304" pitchFamily="18" charset="-128"/>
                          <a:ea typeface="MS PMincho" panose="02020600040205080304" pitchFamily="18" charset="-128"/>
                          <a:cs typeface="+mn-cs"/>
                        </a:rPr>
                        <a:t>88</a:t>
                      </a:r>
                      <a:r>
                        <a:rPr kumimoji="1"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MS PMincho" panose="02020600040205080304" pitchFamily="18" charset="-128"/>
                          <a:ea typeface="MS PMincho" panose="02020600040205080304" pitchFamily="18" charset="-128"/>
                          <a:cs typeface="+mn-cs"/>
                        </a:rPr>
                        <a:t>）</a:t>
                      </a:r>
                      <a:endParaRPr kumimoji="1" lang="en-US" altLang="zh-CN" sz="1800" b="0" i="0" u="none" strike="noStrike" kern="1200" baseline="0" dirty="0" smtClean="0">
                        <a:solidFill>
                          <a:schemeClr val="dk1"/>
                        </a:solidFill>
                        <a:latin typeface="MS PMincho" panose="02020600040205080304" pitchFamily="18" charset="-128"/>
                        <a:ea typeface="MS PMincho" panose="02020600040205080304" pitchFamily="18" charset="-128"/>
                        <a:cs typeface="+mn-cs"/>
                      </a:endParaRPr>
                    </a:p>
                    <a:p>
                      <a:r>
                        <a:rPr kumimoji="1" lang="zh-CN" altLang="en-US" dirty="0" smtClean="0">
                          <a:latin typeface="MS PMincho" panose="02020600040205080304" pitchFamily="18" charset="-128"/>
                          <a:ea typeface="MS PMincho" panose="02020600040205080304" pitchFamily="18" charset="-128"/>
                        </a:rPr>
                        <a:t>生产</a:t>
                      </a:r>
                      <a:r>
                        <a:rPr kumimoji="1" lang="en-US" altLang="zh-CN" dirty="0" smtClean="0">
                          <a:latin typeface="MS PMincho" panose="02020600040205080304" pitchFamily="18" charset="-128"/>
                          <a:ea typeface="MS PMincho" panose="02020600040205080304" pitchFamily="18" charset="-128"/>
                        </a:rPr>
                        <a:t>1</a:t>
                      </a:r>
                      <a:r>
                        <a:rPr kumimoji="1" lang="zh-CN" altLang="en-US" dirty="0" smtClean="0">
                          <a:latin typeface="MS PMincho" panose="02020600040205080304" pitchFamily="18" charset="-128"/>
                          <a:ea typeface="MS PMincho" panose="02020600040205080304" pitchFamily="18" charset="-128"/>
                        </a:rPr>
                        <a:t>课</a:t>
                      </a:r>
                      <a:endParaRPr kumimoji="1" lang="ja-JP" altLang="en-US" dirty="0">
                        <a:latin typeface="MS PMincho" panose="02020600040205080304" pitchFamily="18" charset="-128"/>
                        <a:ea typeface="MS PMincho" panose="02020600040205080304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CN" altLang="en-US" dirty="0">
                          <a:latin typeface="MS PMincho" panose="02020600040205080304" pitchFamily="18" charset="-128"/>
                          <a:ea typeface="宋体" panose="02010600030101010101" pitchFamily="2" charset="-122"/>
                        </a:rPr>
                        <a:t>无锡喜佳特自动化科技有限公司（无锡市新吴区里河路</a:t>
                      </a:r>
                      <a:r>
                        <a:rPr kumimoji="1" lang="en-US" altLang="zh-CN" dirty="0">
                          <a:latin typeface="MS PMincho" panose="02020600040205080304" pitchFamily="18" charset="-128"/>
                          <a:ea typeface="宋体" panose="02010600030101010101" pitchFamily="2" charset="-122"/>
                        </a:rPr>
                        <a:t>17</a:t>
                      </a:r>
                      <a:r>
                        <a:rPr kumimoji="1" lang="zh-CN" altLang="en-US" dirty="0">
                          <a:latin typeface="MS PMincho" panose="02020600040205080304" pitchFamily="18" charset="-128"/>
                          <a:ea typeface="宋体" panose="02010600030101010101" pitchFamily="2" charset="-122"/>
                        </a:rPr>
                        <a:t>号）</a:t>
                      </a:r>
                      <a:endParaRPr kumimoji="1" lang="zh-CN" altLang="en-US" dirty="0">
                        <a:latin typeface="MS PMincho" panose="02020600040205080304" pitchFamily="18" charset="-128"/>
                        <a:ea typeface="宋体" panose="02010600030101010101" pitchFamily="2" charset="-122"/>
                      </a:endParaRPr>
                    </a:p>
                    <a:p>
                      <a:r>
                        <a:rPr kumimoji="1" lang="zh-CN" altLang="en-US" dirty="0">
                          <a:latin typeface="MS PMincho" panose="02020600040205080304" pitchFamily="18" charset="-128"/>
                          <a:ea typeface="宋体" panose="02010600030101010101" pitchFamily="2" charset="-122"/>
                        </a:rPr>
                        <a:t>生产</a:t>
                      </a:r>
                      <a:r>
                        <a:rPr kumimoji="1" lang="en-US" altLang="zh-CN" dirty="0">
                          <a:latin typeface="MS PMincho" panose="02020600040205080304" pitchFamily="18" charset="-128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1" lang="zh-CN" altLang="en-US" dirty="0">
                          <a:latin typeface="MS PMincho" panose="02020600040205080304" pitchFamily="18" charset="-128"/>
                          <a:ea typeface="宋体" panose="02010600030101010101" pitchFamily="2" charset="-122"/>
                        </a:rPr>
                        <a:t>课</a:t>
                      </a:r>
                      <a:endParaRPr kumimoji="1" lang="zh-CN" altLang="en-US" dirty="0">
                        <a:latin typeface="MS PMincho" panose="02020600040205080304" pitchFamily="18" charset="-128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4" t="9556" r="5107" b="26000"/>
          <a:stretch>
            <a:fillRect/>
          </a:stretch>
        </p:blipFill>
        <p:spPr bwMode="auto">
          <a:xfrm>
            <a:off x="558800" y="1844824"/>
            <a:ext cx="394634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微信图片_201705310816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915" y="1941195"/>
            <a:ext cx="3776400" cy="2832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none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Thank You</a:t>
            </a:r>
            <a:r>
              <a:rPr kumimoji="1" lang="zh-CN" altLang="en-US" cap="none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！</a:t>
            </a:r>
            <a:endParaRPr kumimoji="1" lang="ja-JP" altLang="en-US" cap="none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pic>
        <p:nvPicPr>
          <p:cNvPr id="5" name="图片 4" descr="CJA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7130" y="2454275"/>
            <a:ext cx="3993515" cy="260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zh-CN" altLang="en-US" sz="3600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公司简介  </a:t>
            </a:r>
            <a:r>
              <a:rPr kumimoji="1" lang="en-US" altLang="zh-CN" sz="3200" cap="none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Company  Profile</a:t>
            </a:r>
            <a:endParaRPr kumimoji="1" lang="ja-JP" altLang="en-US" sz="3200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无锡喜佳特自动化科技有限公司正式成立于</a:t>
            </a:r>
            <a:r>
              <a:rPr kumimoji="1" lang="en-US" altLang="zh-CN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2015</a:t>
            </a:r>
            <a:r>
              <a:rPr kumimoji="1" lang="zh-CN" altLang="en-US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年</a:t>
            </a:r>
            <a:r>
              <a:rPr kumimoji="1" lang="en-US" altLang="zh-CN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9</a:t>
            </a:r>
            <a:r>
              <a:rPr kumimoji="1" lang="zh-CN" altLang="en-US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月。</a:t>
            </a:r>
            <a:r>
              <a:rPr lang="zh-CN" altLang="en-US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公司正式成立之前，便已经开始</a:t>
            </a:r>
            <a:r>
              <a:rPr kumimoji="1" lang="zh-CN" altLang="en-US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致力于自动化设备的研发设计，着力于省人省力技术的研究，帮助各大公司提高工作效率与品质，节省人力成本，提高公司效益。</a:t>
            </a:r>
            <a:endParaRPr kumimoji="1" lang="en-US" altLang="zh-CN" dirty="0" smtClean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r>
              <a:rPr lang="zh-CN" altLang="en-US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公司设计团队经验丰富，先后帮助过诸如夏普、</a:t>
            </a:r>
            <a:r>
              <a:rPr lang="en-US" altLang="zh-CN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NSK</a:t>
            </a:r>
            <a:r>
              <a:rPr lang="zh-CN" altLang="en-US" dirty="0" smtClean="0">
                <a:latin typeface="MS PMincho" panose="02020600040205080304" pitchFamily="18" charset="-128"/>
                <a:ea typeface="宋体" panose="02010600030101010101" pitchFamily="2" charset="-122"/>
              </a:rPr>
              <a:t>，爱信</a:t>
            </a:r>
            <a:r>
              <a:rPr lang="zh-CN" altLang="en-US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等国际</a:t>
            </a:r>
            <a:r>
              <a:rPr lang="en-US" altLang="zh-CN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500</a:t>
            </a:r>
            <a:r>
              <a:rPr lang="zh-CN" altLang="en-US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强企业提供过成套产线方案，并且获得很好的效益。</a:t>
            </a:r>
            <a:endParaRPr lang="en-US" altLang="zh-CN" dirty="0" smtClean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r>
              <a:rPr lang="zh-CN" altLang="en-US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公司总部设立于江苏省无锡市，研发及生产工厂设立于江苏省昆山市</a:t>
            </a:r>
            <a:r>
              <a:rPr lang="en-US" altLang="zh-CN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/</a:t>
            </a:r>
            <a:r>
              <a:rPr lang="zh-CN" altLang="en-US" dirty="0" smtClean="0">
                <a:latin typeface="MS PMincho" panose="02020600040205080304" pitchFamily="18" charset="-128"/>
                <a:ea typeface="宋体" panose="02010600030101010101" pitchFamily="2" charset="-122"/>
              </a:rPr>
              <a:t>无锡市</a:t>
            </a:r>
            <a:r>
              <a:rPr lang="zh-CN" altLang="en-US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。现拥有设计研发工程师</a:t>
            </a:r>
            <a:r>
              <a:rPr lang="en-US" altLang="zh-CN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10</a:t>
            </a:r>
            <a:r>
              <a:rPr lang="zh-CN" altLang="en-US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名，组装技工</a:t>
            </a:r>
            <a:r>
              <a:rPr lang="en-US" altLang="zh-CN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20</a:t>
            </a:r>
            <a:r>
              <a:rPr lang="zh-CN" altLang="en-US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名。</a:t>
            </a:r>
            <a:endParaRPr lang="en-US" altLang="zh-CN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r>
              <a:rPr kumimoji="1" lang="zh-CN" altLang="en-US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喜佳特欢迎各位新老顾客光临惠顾。</a:t>
            </a:r>
            <a:endParaRPr kumimoji="1" lang="ja-JP" altLang="en-US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36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经营</a:t>
            </a:r>
            <a:r>
              <a:rPr lang="zh-CN" altLang="en-US" sz="3600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理念 </a:t>
            </a:r>
            <a:r>
              <a:rPr lang="en-US" altLang="zh-CN" sz="3200" cap="none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Business Philosophy</a:t>
            </a:r>
            <a:endParaRPr lang="ja-JP" altLang="en-US" sz="3200" cap="none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kumimoji="1" lang="zh-CN" altLang="en-US" sz="7200" b="1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品质</a:t>
            </a:r>
            <a:endParaRPr kumimoji="1" lang="en-US" altLang="zh-CN" sz="7200" b="1" dirty="0" smtClean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algn="ctr"/>
            <a:r>
              <a:rPr lang="zh-CN" altLang="en-US" sz="72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速度</a:t>
            </a:r>
            <a:endParaRPr lang="en-US" altLang="zh-CN" sz="7200" b="1" dirty="0" smtClean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algn="ctr"/>
            <a:r>
              <a:rPr lang="zh-CN" altLang="en-US" sz="72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服务</a:t>
            </a:r>
            <a:endParaRPr kumimoji="1" lang="en-US" altLang="zh-CN" sz="7200" b="1" dirty="0" smtClean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pPr algn="ctr"/>
            <a:r>
              <a:rPr lang="zh-CN" altLang="en-US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以优秀的品质、最快的速度、优良的服务来感动客户！</a:t>
            </a:r>
            <a:endParaRPr kumimoji="1" lang="ja-JP" altLang="en-US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コンテンツ プレースホルダー 27"/>
          <p:cNvGraphicFramePr>
            <a:graphicFrameLocks noGrp="1"/>
          </p:cNvGraphicFramePr>
          <p:nvPr>
            <p:ph idx="1"/>
          </p:nvPr>
        </p:nvGraphicFramePr>
        <p:xfrm>
          <a:off x="457200" y="176022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3600" cap="none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eiryo" panose="020B0604030504040204" pitchFamily="50" charset="-128"/>
              </a:rPr>
              <a:t>组织架构 </a:t>
            </a:r>
            <a:r>
              <a:rPr lang="en-US" altLang="zh-CN" sz="3200" cap="none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Meiryo" panose="020B0604030504040204" pitchFamily="50" charset="-128"/>
              </a:rPr>
              <a:t>Organization Structure</a:t>
            </a:r>
            <a:endParaRPr lang="ja-JP" altLang="en-US" sz="3200" cap="none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  <a:cs typeface="Meiryo" panose="020B0604030504040204" pitchFamily="50" charset="-128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508000" y="715645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图示 4"/>
          <p:cNvGraphicFramePr/>
          <p:nvPr/>
        </p:nvGraphicFramePr>
        <p:xfrm>
          <a:off x="508000" y="719455"/>
          <a:ext cx="812800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图示 5"/>
          <p:cNvGraphicFramePr/>
          <p:nvPr/>
        </p:nvGraphicFramePr>
        <p:xfrm>
          <a:off x="508000" y="408305"/>
          <a:ext cx="81280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zh-CN" altLang="en-US" sz="3600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主要客户</a:t>
            </a:r>
            <a:r>
              <a:rPr kumimoji="1" lang="zh-CN" altLang="en-US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  </a:t>
            </a:r>
            <a:r>
              <a:rPr kumimoji="1" lang="en-US" altLang="zh-CN" sz="3200" cap="none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Main Customer</a:t>
            </a:r>
            <a:endParaRPr kumimoji="1" lang="ja-JP" altLang="en-US" sz="3200" cap="none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19256" cy="4307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235"/>
                <a:gridCol w="2188210"/>
                <a:gridCol w="4023811"/>
              </a:tblGrid>
              <a:tr h="215397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/>
                    </a:p>
                  </a:txBody>
                  <a:tcPr/>
                </a:tc>
              </a:tr>
              <a:tr h="215397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b="1" dirty="0">
                        <a:solidFill>
                          <a:schemeClr val="l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9" y="1952645"/>
            <a:ext cx="17335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929" y="1952903"/>
            <a:ext cx="17335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41" y="1981096"/>
            <a:ext cx="17049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9" y="4143722"/>
            <a:ext cx="17145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929" y="4143722"/>
            <a:ext cx="17049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95" y="4138930"/>
            <a:ext cx="170624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QQ图片201705090946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2290" y="1981200"/>
            <a:ext cx="1532890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2654"/>
            <a:ext cx="8496944" cy="455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36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设备</a:t>
            </a:r>
            <a:r>
              <a:rPr lang="zh-CN" altLang="en-US" sz="3600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展示  </a:t>
            </a:r>
            <a:r>
              <a:rPr lang="en-US" altLang="zh-CN" sz="3600" cap="none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Equipment</a:t>
            </a:r>
            <a:endParaRPr lang="ja-JP" altLang="en-US" sz="3200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t="24168" r="6345" b="6448"/>
          <a:stretch>
            <a:fillRect/>
          </a:stretch>
        </p:blipFill>
        <p:spPr bwMode="auto">
          <a:xfrm>
            <a:off x="251520" y="1556792"/>
            <a:ext cx="8672015" cy="466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36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设备</a:t>
            </a:r>
            <a:r>
              <a:rPr lang="zh-CN" altLang="en-US" sz="3600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展示  </a:t>
            </a:r>
            <a:r>
              <a:rPr lang="en-US" altLang="zh-CN" sz="3600" cap="none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Equipment</a:t>
            </a:r>
            <a:endParaRPr lang="ja-JP" altLang="en-US" sz="3200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3600" dirty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设备</a:t>
            </a:r>
            <a:r>
              <a:rPr lang="zh-CN" altLang="en-US" sz="3600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展示  </a:t>
            </a:r>
            <a:r>
              <a:rPr lang="en-US" altLang="zh-CN" sz="3600" cap="none" dirty="0" smtClean="0">
                <a:solidFill>
                  <a:schemeClr val="tx1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Equipment</a:t>
            </a:r>
            <a:endParaRPr lang="ja-JP" altLang="en-US" sz="3200" dirty="0">
              <a:solidFill>
                <a:schemeClr val="tx1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pic>
        <p:nvPicPr>
          <p:cNvPr id="9" name="内容占位符 8" descr="图片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2350" y="1752600"/>
            <a:ext cx="7098665" cy="437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3600" dirty="0" smtClean="0">
                <a:solidFill>
                  <a:schemeClr val="tx1"/>
                </a:solidFill>
                <a:latin typeface="+mj-ea"/>
              </a:rPr>
              <a:t>检测设备  </a:t>
            </a:r>
            <a:r>
              <a:rPr lang="en-US" altLang="zh-CN" sz="3600" cap="none" dirty="0" smtClean="0">
                <a:solidFill>
                  <a:schemeClr val="tx1"/>
                </a:solidFill>
                <a:latin typeface="+mj-ea"/>
              </a:rPr>
              <a:t>Testing Equipment</a:t>
            </a:r>
            <a:endParaRPr lang="ja-JP" altLang="en-US" sz="3200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t="31278" r="3618" b="16288"/>
          <a:stretch>
            <a:fillRect/>
          </a:stretch>
        </p:blipFill>
        <p:spPr bwMode="auto">
          <a:xfrm>
            <a:off x="323528" y="1988840"/>
            <a:ext cx="855345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オータム">
  <a:themeElements>
    <a:clrScheme name="オータム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オータム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オータム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659</Words>
  <Application>WPS 演示</Application>
  <PresentationFormat>画面に合わせる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MS PMincho</vt:lpstr>
      <vt:lpstr>Meiryo</vt:lpstr>
      <vt:lpstr>Century Gothic</vt:lpstr>
      <vt:lpstr>微软雅黑</vt:lpstr>
      <vt:lpstr>Arial Unicode MS</vt:lpstr>
      <vt:lpstr>幼圆</vt:lpstr>
      <vt:lpstr>MS Gothic</vt:lpstr>
      <vt:lpstr>HGS明朝B</vt:lpstr>
      <vt:lpstr>AMGDT</vt:lpstr>
      <vt:lpstr>MS PGothic</vt:lpstr>
      <vt:lpstr>Book Antiqua</vt:lpstr>
      <vt:lpstr>Calibri</vt:lpstr>
      <vt:lpstr>オータム</vt:lpstr>
      <vt:lpstr>无锡喜佳特自动化科技有限公司</vt:lpstr>
      <vt:lpstr>公司简介  Company  Profile</vt:lpstr>
      <vt:lpstr>经营理念 Business Philosophy</vt:lpstr>
      <vt:lpstr>组织架构 Organization Structure</vt:lpstr>
      <vt:lpstr>主要客户  Main Customer</vt:lpstr>
      <vt:lpstr>设备展示  Equipment</vt:lpstr>
      <vt:lpstr>设备展示  Equipment</vt:lpstr>
      <vt:lpstr>设备展示  Equipment</vt:lpstr>
      <vt:lpstr>检测设备  Testing Equipment</vt:lpstr>
      <vt:lpstr>产品展示  Products</vt:lpstr>
      <vt:lpstr>产品展示  Products</vt:lpstr>
      <vt:lpstr>PowerPoint 演示文稿</vt:lpstr>
      <vt:lpstr>工厂 Partners</vt:lpstr>
      <vt:lpstr>Thank You！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呉 民振</dc:creator>
  <cp:lastModifiedBy>Administrator</cp:lastModifiedBy>
  <cp:revision>36</cp:revision>
  <dcterms:created xsi:type="dcterms:W3CDTF">2015-11-21T14:52:00Z</dcterms:created>
  <dcterms:modified xsi:type="dcterms:W3CDTF">2018-03-07T07:16:33Z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